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1"/>
  </p:notesMasterIdLst>
  <p:sldIdLst>
    <p:sldId id="256" r:id="rId5"/>
    <p:sldId id="2076138583" r:id="rId6"/>
    <p:sldId id="2076138574" r:id="rId7"/>
    <p:sldId id="2076138584" r:id="rId8"/>
    <p:sldId id="2076138585" r:id="rId9"/>
    <p:sldId id="2076138588" r:id="rId10"/>
    <p:sldId id="2076138589" r:id="rId11"/>
    <p:sldId id="2076138586" r:id="rId12"/>
    <p:sldId id="2076138587" r:id="rId13"/>
    <p:sldId id="2076138591" r:id="rId14"/>
    <p:sldId id="2076138592" r:id="rId15"/>
    <p:sldId id="2076138593" r:id="rId16"/>
    <p:sldId id="275" r:id="rId17"/>
    <p:sldId id="2076138533" r:id="rId18"/>
    <p:sldId id="277" r:id="rId19"/>
    <p:sldId id="2076136740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4" autoAdjust="0"/>
    <p:restoredTop sz="82265" autoAdjust="0"/>
  </p:normalViewPr>
  <p:slideViewPr>
    <p:cSldViewPr snapToGrid="0">
      <p:cViewPr varScale="1">
        <p:scale>
          <a:sx n="110" d="100"/>
          <a:sy n="110" d="100"/>
        </p:scale>
        <p:origin x="114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ewang Chen (HENRY)" userId="e9721f04-100c-4083-a3db-e5d51ed68867" providerId="ADAL" clId="{FDD3F037-175F-4C8B-9B33-F36A7F0293FD}"/>
    <pc:docChg chg="undo redo custSel addSld delSld modSld">
      <pc:chgData name="Tewang Chen (HENRY)" userId="e9721f04-100c-4083-a3db-e5d51ed68867" providerId="ADAL" clId="{FDD3F037-175F-4C8B-9B33-F36A7F0293FD}" dt="2022-05-24T20:56:43.680" v="1298" actId="1076"/>
      <pc:docMkLst>
        <pc:docMk/>
      </pc:docMkLst>
      <pc:sldChg chg="modSp mod">
        <pc:chgData name="Tewang Chen (HENRY)" userId="e9721f04-100c-4083-a3db-e5d51ed68867" providerId="ADAL" clId="{FDD3F037-175F-4C8B-9B33-F36A7F0293FD}" dt="2022-04-09T00:08:21.829" v="233" actId="20577"/>
        <pc:sldMkLst>
          <pc:docMk/>
          <pc:sldMk cId="4039199744" sldId="256"/>
        </pc:sldMkLst>
        <pc:spChg chg="mod">
          <ac:chgData name="Tewang Chen (HENRY)" userId="e9721f04-100c-4083-a3db-e5d51ed68867" providerId="ADAL" clId="{FDD3F037-175F-4C8B-9B33-F36A7F0293FD}" dt="2022-04-09T00:08:21.829" v="233" actId="20577"/>
          <ac:spMkLst>
            <pc:docMk/>
            <pc:sldMk cId="4039199744" sldId="256"/>
            <ac:spMk id="2" creationId="{1B3EEC9C-E3F1-43D2-A133-EE9CC0664B9A}"/>
          </ac:spMkLst>
        </pc:spChg>
        <pc:spChg chg="mod">
          <ac:chgData name="Tewang Chen (HENRY)" userId="e9721f04-100c-4083-a3db-e5d51ed68867" providerId="ADAL" clId="{FDD3F037-175F-4C8B-9B33-F36A7F0293FD}" dt="2022-04-09T00:07:26.591" v="190" actId="6549"/>
          <ac:spMkLst>
            <pc:docMk/>
            <pc:sldMk cId="4039199744" sldId="256"/>
            <ac:spMk id="4" creationId="{4DAA2DC7-DAA0-4414-AC17-F7C009CBC677}"/>
          </ac:spMkLst>
        </pc:spChg>
      </pc:sldChg>
      <pc:sldChg chg="addSp delSp modSp mod">
        <pc:chgData name="Tewang Chen (HENRY)" userId="e9721f04-100c-4083-a3db-e5d51ed68867" providerId="ADAL" clId="{FDD3F037-175F-4C8B-9B33-F36A7F0293FD}" dt="2022-05-24T20:56:43.680" v="1298" actId="1076"/>
        <pc:sldMkLst>
          <pc:docMk/>
          <pc:sldMk cId="2250526804" sldId="277"/>
        </pc:sldMkLst>
        <pc:picChg chg="del">
          <ac:chgData name="Tewang Chen (HENRY)" userId="e9721f04-100c-4083-a3db-e5d51ed68867" providerId="ADAL" clId="{FDD3F037-175F-4C8B-9B33-F36A7F0293FD}" dt="2022-04-12T15:21:20.476" v="1249" actId="478"/>
          <ac:picMkLst>
            <pc:docMk/>
            <pc:sldMk cId="2250526804" sldId="277"/>
            <ac:picMk id="3" creationId="{0E41626C-9769-44C2-9625-1B1F6FCCA4A6}"/>
          </ac:picMkLst>
        </pc:picChg>
        <pc:picChg chg="add mod">
          <ac:chgData name="Tewang Chen (HENRY)" userId="e9721f04-100c-4083-a3db-e5d51ed68867" providerId="ADAL" clId="{FDD3F037-175F-4C8B-9B33-F36A7F0293FD}" dt="2022-05-24T20:56:43.680" v="1298" actId="1076"/>
          <ac:picMkLst>
            <pc:docMk/>
            <pc:sldMk cId="2250526804" sldId="277"/>
            <ac:picMk id="4" creationId="{101DE87A-32C8-C0C2-5B7F-8C14B56FED89}"/>
          </ac:picMkLst>
        </pc:picChg>
      </pc:sldChg>
      <pc:sldChg chg="del">
        <pc:chgData name="Tewang Chen (HENRY)" userId="e9721f04-100c-4083-a3db-e5d51ed68867" providerId="ADAL" clId="{FDD3F037-175F-4C8B-9B33-F36A7F0293FD}" dt="2022-04-11T17:35:40.714" v="565" actId="47"/>
        <pc:sldMkLst>
          <pc:docMk/>
          <pc:sldMk cId="3059439107" sldId="280"/>
        </pc:sldMkLst>
      </pc:sldChg>
      <pc:sldChg chg="del">
        <pc:chgData name="Tewang Chen (HENRY)" userId="e9721f04-100c-4083-a3db-e5d51ed68867" providerId="ADAL" clId="{FDD3F037-175F-4C8B-9B33-F36A7F0293FD}" dt="2022-04-09T00:06:44.031" v="163" actId="47"/>
        <pc:sldMkLst>
          <pc:docMk/>
          <pc:sldMk cId="2734535479" sldId="2076138569"/>
        </pc:sldMkLst>
      </pc:sldChg>
      <pc:sldChg chg="addSp delSp modSp mod">
        <pc:chgData name="Tewang Chen (HENRY)" userId="e9721f04-100c-4083-a3db-e5d51ed68867" providerId="ADAL" clId="{FDD3F037-175F-4C8B-9B33-F36A7F0293FD}" dt="2022-04-12T04:43:07.254" v="933" actId="14100"/>
        <pc:sldMkLst>
          <pc:docMk/>
          <pc:sldMk cId="2263341742" sldId="2076138574"/>
        </pc:sldMkLst>
        <pc:spChg chg="mod">
          <ac:chgData name="Tewang Chen (HENRY)" userId="e9721f04-100c-4083-a3db-e5d51ed68867" providerId="ADAL" clId="{FDD3F037-175F-4C8B-9B33-F36A7F0293FD}" dt="2022-04-12T04:42:56.185" v="930" actId="1076"/>
          <ac:spMkLst>
            <pc:docMk/>
            <pc:sldMk cId="2263341742" sldId="2076138574"/>
            <ac:spMk id="3" creationId="{B9F7D663-063E-44B8-B5DB-DCCEA37F7800}"/>
          </ac:spMkLst>
        </pc:spChg>
        <pc:spChg chg="mod">
          <ac:chgData name="Tewang Chen (HENRY)" userId="e9721f04-100c-4083-a3db-e5d51ed68867" providerId="ADAL" clId="{FDD3F037-175F-4C8B-9B33-F36A7F0293FD}" dt="2022-04-09T00:08:31.216" v="239" actId="20577"/>
          <ac:spMkLst>
            <pc:docMk/>
            <pc:sldMk cId="2263341742" sldId="2076138574"/>
            <ac:spMk id="4" creationId="{8FE3BEAF-B9AF-427C-B827-A358384368BA}"/>
          </ac:spMkLst>
        </pc:spChg>
        <pc:spChg chg="add del">
          <ac:chgData name="Tewang Chen (HENRY)" userId="e9721f04-100c-4083-a3db-e5d51ed68867" providerId="ADAL" clId="{FDD3F037-175F-4C8B-9B33-F36A7F0293FD}" dt="2022-04-09T00:09:03.036" v="243"/>
          <ac:spMkLst>
            <pc:docMk/>
            <pc:sldMk cId="2263341742" sldId="2076138574"/>
            <ac:spMk id="5" creationId="{94DD1034-5F1A-B832-8BDC-1D9D45B4EC18}"/>
          </ac:spMkLst>
        </pc:spChg>
        <pc:spChg chg="add mod">
          <ac:chgData name="Tewang Chen (HENRY)" userId="e9721f04-100c-4083-a3db-e5d51ed68867" providerId="ADAL" clId="{FDD3F037-175F-4C8B-9B33-F36A7F0293FD}" dt="2022-04-12T04:42:56.185" v="930" actId="1076"/>
          <ac:spMkLst>
            <pc:docMk/>
            <pc:sldMk cId="2263341742" sldId="2076138574"/>
            <ac:spMk id="6" creationId="{27C16EBF-CBD4-86D7-19EE-F35126144917}"/>
          </ac:spMkLst>
        </pc:spChg>
        <pc:graphicFrameChg chg="del">
          <ac:chgData name="Tewang Chen (HENRY)" userId="e9721f04-100c-4083-a3db-e5d51ed68867" providerId="ADAL" clId="{FDD3F037-175F-4C8B-9B33-F36A7F0293FD}" dt="2022-04-09T00:07:15.144" v="188" actId="478"/>
          <ac:graphicFrameMkLst>
            <pc:docMk/>
            <pc:sldMk cId="2263341742" sldId="2076138574"/>
            <ac:graphicFrameMk id="2" creationId="{C1586D97-DE83-4025-8AE8-97C9C8145322}"/>
          </ac:graphicFrameMkLst>
        </pc:graphicFrameChg>
        <pc:picChg chg="add mod ord">
          <ac:chgData name="Tewang Chen (HENRY)" userId="e9721f04-100c-4083-a3db-e5d51ed68867" providerId="ADAL" clId="{FDD3F037-175F-4C8B-9B33-F36A7F0293FD}" dt="2022-04-12T04:43:07.254" v="933" actId="14100"/>
          <ac:picMkLst>
            <pc:docMk/>
            <pc:sldMk cId="2263341742" sldId="2076138574"/>
            <ac:picMk id="8" creationId="{59EEF0EB-EFE6-22BC-FB9B-F86F9F30ED27}"/>
          </ac:picMkLst>
        </pc:picChg>
      </pc:sldChg>
      <pc:sldChg chg="del">
        <pc:chgData name="Tewang Chen (HENRY)" userId="e9721f04-100c-4083-a3db-e5d51ed68867" providerId="ADAL" clId="{FDD3F037-175F-4C8B-9B33-F36A7F0293FD}" dt="2022-04-11T17:35:25.511" v="564" actId="47"/>
        <pc:sldMkLst>
          <pc:docMk/>
          <pc:sldMk cId="610907271" sldId="2076138575"/>
        </pc:sldMkLst>
      </pc:sldChg>
      <pc:sldChg chg="del">
        <pc:chgData name="Tewang Chen (HENRY)" userId="e9721f04-100c-4083-a3db-e5d51ed68867" providerId="ADAL" clId="{FDD3F037-175F-4C8B-9B33-F36A7F0293FD}" dt="2022-04-11T17:35:25.511" v="564" actId="47"/>
        <pc:sldMkLst>
          <pc:docMk/>
          <pc:sldMk cId="1867296278" sldId="2076138576"/>
        </pc:sldMkLst>
      </pc:sldChg>
      <pc:sldChg chg="del">
        <pc:chgData name="Tewang Chen (HENRY)" userId="e9721f04-100c-4083-a3db-e5d51ed68867" providerId="ADAL" clId="{FDD3F037-175F-4C8B-9B33-F36A7F0293FD}" dt="2022-04-11T17:35:25.511" v="564" actId="47"/>
        <pc:sldMkLst>
          <pc:docMk/>
          <pc:sldMk cId="805177148" sldId="2076138577"/>
        </pc:sldMkLst>
      </pc:sldChg>
      <pc:sldChg chg="del">
        <pc:chgData name="Tewang Chen (HENRY)" userId="e9721f04-100c-4083-a3db-e5d51ed68867" providerId="ADAL" clId="{FDD3F037-175F-4C8B-9B33-F36A7F0293FD}" dt="2022-04-11T17:35:25.511" v="564" actId="47"/>
        <pc:sldMkLst>
          <pc:docMk/>
          <pc:sldMk cId="915842700" sldId="2076138579"/>
        </pc:sldMkLst>
      </pc:sldChg>
      <pc:sldChg chg="del">
        <pc:chgData name="Tewang Chen (HENRY)" userId="e9721f04-100c-4083-a3db-e5d51ed68867" providerId="ADAL" clId="{FDD3F037-175F-4C8B-9B33-F36A7F0293FD}" dt="2022-04-11T17:35:25.511" v="564" actId="47"/>
        <pc:sldMkLst>
          <pc:docMk/>
          <pc:sldMk cId="1020442988" sldId="2076138581"/>
        </pc:sldMkLst>
      </pc:sldChg>
      <pc:sldChg chg="del">
        <pc:chgData name="Tewang Chen (HENRY)" userId="e9721f04-100c-4083-a3db-e5d51ed68867" providerId="ADAL" clId="{FDD3F037-175F-4C8B-9B33-F36A7F0293FD}" dt="2022-04-11T17:35:25.511" v="564" actId="47"/>
        <pc:sldMkLst>
          <pc:docMk/>
          <pc:sldMk cId="3088503770" sldId="2076138582"/>
        </pc:sldMkLst>
      </pc:sldChg>
      <pc:sldChg chg="delSp modSp add mod">
        <pc:chgData name="Tewang Chen (HENRY)" userId="e9721f04-100c-4083-a3db-e5d51ed68867" providerId="ADAL" clId="{FDD3F037-175F-4C8B-9B33-F36A7F0293FD}" dt="2022-04-12T03:49:45.882" v="762" actId="20577"/>
        <pc:sldMkLst>
          <pc:docMk/>
          <pc:sldMk cId="143647670" sldId="2076138583"/>
        </pc:sldMkLst>
        <pc:spChg chg="mod">
          <ac:chgData name="Tewang Chen (HENRY)" userId="e9721f04-100c-4083-a3db-e5d51ed68867" providerId="ADAL" clId="{FDD3F037-175F-4C8B-9B33-F36A7F0293FD}" dt="2022-04-09T00:06:36.918" v="161" actId="20577"/>
          <ac:spMkLst>
            <pc:docMk/>
            <pc:sldMk cId="143647670" sldId="2076138583"/>
            <ac:spMk id="3" creationId="{B9F7D663-063E-44B8-B5DB-DCCEA37F7800}"/>
          </ac:spMkLst>
        </pc:spChg>
        <pc:spChg chg="mod">
          <ac:chgData name="Tewang Chen (HENRY)" userId="e9721f04-100c-4083-a3db-e5d51ed68867" providerId="ADAL" clId="{FDD3F037-175F-4C8B-9B33-F36A7F0293FD}" dt="2022-04-12T03:49:45.882" v="762" actId="20577"/>
          <ac:spMkLst>
            <pc:docMk/>
            <pc:sldMk cId="143647670" sldId="2076138583"/>
            <ac:spMk id="4" creationId="{8FE3BEAF-B9AF-427C-B827-A358384368BA}"/>
          </ac:spMkLst>
        </pc:spChg>
        <pc:graphicFrameChg chg="del">
          <ac:chgData name="Tewang Chen (HENRY)" userId="e9721f04-100c-4083-a3db-e5d51ed68867" providerId="ADAL" clId="{FDD3F037-175F-4C8B-9B33-F36A7F0293FD}" dt="2022-04-09T00:06:40.797" v="162" actId="21"/>
          <ac:graphicFrameMkLst>
            <pc:docMk/>
            <pc:sldMk cId="143647670" sldId="2076138583"/>
            <ac:graphicFrameMk id="2" creationId="{C1586D97-DE83-4025-8AE8-97C9C8145322}"/>
          </ac:graphicFrameMkLst>
        </pc:graphicFrameChg>
      </pc:sldChg>
      <pc:sldChg chg="addSp delSp modSp add mod">
        <pc:chgData name="Tewang Chen (HENRY)" userId="e9721f04-100c-4083-a3db-e5d51ed68867" providerId="ADAL" clId="{FDD3F037-175F-4C8B-9B33-F36A7F0293FD}" dt="2022-04-12T04:43:37.696" v="937" actId="14100"/>
        <pc:sldMkLst>
          <pc:docMk/>
          <pc:sldMk cId="2930490233" sldId="2076138584"/>
        </pc:sldMkLst>
        <pc:spChg chg="mod">
          <ac:chgData name="Tewang Chen (HENRY)" userId="e9721f04-100c-4083-a3db-e5d51ed68867" providerId="ADAL" clId="{FDD3F037-175F-4C8B-9B33-F36A7F0293FD}" dt="2022-04-12T04:43:30.647" v="935" actId="1076"/>
          <ac:spMkLst>
            <pc:docMk/>
            <pc:sldMk cId="2930490233" sldId="2076138584"/>
            <ac:spMk id="3" creationId="{B9F7D663-063E-44B8-B5DB-DCCEA37F7800}"/>
          </ac:spMkLst>
        </pc:spChg>
        <pc:spChg chg="mod">
          <ac:chgData name="Tewang Chen (HENRY)" userId="e9721f04-100c-4083-a3db-e5d51ed68867" providerId="ADAL" clId="{FDD3F037-175F-4C8B-9B33-F36A7F0293FD}" dt="2022-04-11T18:00:15.438" v="569" actId="20577"/>
          <ac:spMkLst>
            <pc:docMk/>
            <pc:sldMk cId="2930490233" sldId="2076138584"/>
            <ac:spMk id="4" creationId="{8FE3BEAF-B9AF-427C-B827-A358384368BA}"/>
          </ac:spMkLst>
        </pc:spChg>
        <pc:spChg chg="mod">
          <ac:chgData name="Tewang Chen (HENRY)" userId="e9721f04-100c-4083-a3db-e5d51ed68867" providerId="ADAL" clId="{FDD3F037-175F-4C8B-9B33-F36A7F0293FD}" dt="2022-04-12T04:43:30.647" v="935" actId="1076"/>
          <ac:spMkLst>
            <pc:docMk/>
            <pc:sldMk cId="2930490233" sldId="2076138584"/>
            <ac:spMk id="6" creationId="{27C16EBF-CBD4-86D7-19EE-F35126144917}"/>
          </ac:spMkLst>
        </pc:spChg>
        <pc:picChg chg="add mod">
          <ac:chgData name="Tewang Chen (HENRY)" userId="e9721f04-100c-4083-a3db-e5d51ed68867" providerId="ADAL" clId="{FDD3F037-175F-4C8B-9B33-F36A7F0293FD}" dt="2022-04-12T04:43:37.696" v="937" actId="14100"/>
          <ac:picMkLst>
            <pc:docMk/>
            <pc:sldMk cId="2930490233" sldId="2076138584"/>
            <ac:picMk id="5" creationId="{BE71607A-9C3A-5D40-35C3-6CF60C1C2EF9}"/>
          </ac:picMkLst>
        </pc:picChg>
        <pc:picChg chg="del">
          <ac:chgData name="Tewang Chen (HENRY)" userId="e9721f04-100c-4083-a3db-e5d51ed68867" providerId="ADAL" clId="{FDD3F037-175F-4C8B-9B33-F36A7F0293FD}" dt="2022-04-09T00:16:46.206" v="449" actId="478"/>
          <ac:picMkLst>
            <pc:docMk/>
            <pc:sldMk cId="2930490233" sldId="2076138584"/>
            <ac:picMk id="8" creationId="{59EEF0EB-EFE6-22BC-FB9B-F86F9F30ED27}"/>
          </ac:picMkLst>
        </pc:picChg>
      </pc:sldChg>
      <pc:sldChg chg="addSp delSp modSp add mod">
        <pc:chgData name="Tewang Chen (HENRY)" userId="e9721f04-100c-4083-a3db-e5d51ed68867" providerId="ADAL" clId="{FDD3F037-175F-4C8B-9B33-F36A7F0293FD}" dt="2022-05-12T20:48:36.140" v="1255" actId="20577"/>
        <pc:sldMkLst>
          <pc:docMk/>
          <pc:sldMk cId="1636812089" sldId="2076138585"/>
        </pc:sldMkLst>
        <pc:spChg chg="add mod">
          <ac:chgData name="Tewang Chen (HENRY)" userId="e9721f04-100c-4083-a3db-e5d51ed68867" providerId="ADAL" clId="{FDD3F037-175F-4C8B-9B33-F36A7F0293FD}" dt="2022-04-12T05:13:01.464" v="1231"/>
          <ac:spMkLst>
            <pc:docMk/>
            <pc:sldMk cId="1636812089" sldId="2076138585"/>
            <ac:spMk id="2" creationId="{3D093606-1219-2D95-7CFD-78E430902C93}"/>
          </ac:spMkLst>
        </pc:spChg>
        <pc:spChg chg="mod">
          <ac:chgData name="Tewang Chen (HENRY)" userId="e9721f04-100c-4083-a3db-e5d51ed68867" providerId="ADAL" clId="{FDD3F037-175F-4C8B-9B33-F36A7F0293FD}" dt="2022-04-12T04:44:51.363" v="950" actId="1076"/>
          <ac:spMkLst>
            <pc:docMk/>
            <pc:sldMk cId="1636812089" sldId="2076138585"/>
            <ac:spMk id="3" creationId="{B9F7D663-063E-44B8-B5DB-DCCEA37F7800}"/>
          </ac:spMkLst>
        </pc:spChg>
        <pc:spChg chg="mod">
          <ac:chgData name="Tewang Chen (HENRY)" userId="e9721f04-100c-4083-a3db-e5d51ed68867" providerId="ADAL" clId="{FDD3F037-175F-4C8B-9B33-F36A7F0293FD}" dt="2022-04-11T18:00:41.865" v="573" actId="20577"/>
          <ac:spMkLst>
            <pc:docMk/>
            <pc:sldMk cId="1636812089" sldId="2076138585"/>
            <ac:spMk id="4" creationId="{8FE3BEAF-B9AF-427C-B827-A358384368BA}"/>
          </ac:spMkLst>
        </pc:spChg>
        <pc:spChg chg="mod">
          <ac:chgData name="Tewang Chen (HENRY)" userId="e9721f04-100c-4083-a3db-e5d51ed68867" providerId="ADAL" clId="{FDD3F037-175F-4C8B-9B33-F36A7F0293FD}" dt="2022-05-12T20:48:36.140" v="1255" actId="20577"/>
          <ac:spMkLst>
            <pc:docMk/>
            <pc:sldMk cId="1636812089" sldId="2076138585"/>
            <ac:spMk id="6" creationId="{27C16EBF-CBD4-86D7-19EE-F35126144917}"/>
          </ac:spMkLst>
        </pc:spChg>
        <pc:picChg chg="del">
          <ac:chgData name="Tewang Chen (HENRY)" userId="e9721f04-100c-4083-a3db-e5d51ed68867" providerId="ADAL" clId="{FDD3F037-175F-4C8B-9B33-F36A7F0293FD}" dt="2022-04-09T00:26:14.797" v="529" actId="478"/>
          <ac:picMkLst>
            <pc:docMk/>
            <pc:sldMk cId="1636812089" sldId="2076138585"/>
            <ac:picMk id="5" creationId="{BE71607A-9C3A-5D40-35C3-6CF60C1C2EF9}"/>
          </ac:picMkLst>
        </pc:picChg>
        <pc:picChg chg="add mod">
          <ac:chgData name="Tewang Chen (HENRY)" userId="e9721f04-100c-4083-a3db-e5d51ed68867" providerId="ADAL" clId="{FDD3F037-175F-4C8B-9B33-F36A7F0293FD}" dt="2022-04-12T04:44:58.016" v="952" actId="14100"/>
          <ac:picMkLst>
            <pc:docMk/>
            <pc:sldMk cId="1636812089" sldId="2076138585"/>
            <ac:picMk id="7" creationId="{F2CD3BA9-1B22-F677-1B9C-C0A7336001F5}"/>
          </ac:picMkLst>
        </pc:picChg>
      </pc:sldChg>
      <pc:sldChg chg="addSp delSp modSp add mod">
        <pc:chgData name="Tewang Chen (HENRY)" userId="e9721f04-100c-4083-a3db-e5d51ed68867" providerId="ADAL" clId="{FDD3F037-175F-4C8B-9B33-F36A7F0293FD}" dt="2022-04-12T05:14:57.506" v="1246" actId="20577"/>
        <pc:sldMkLst>
          <pc:docMk/>
          <pc:sldMk cId="2660494870" sldId="2076138586"/>
        </pc:sldMkLst>
        <pc:spChg chg="mod">
          <ac:chgData name="Tewang Chen (HENRY)" userId="e9721f04-100c-4083-a3db-e5d51ed68867" providerId="ADAL" clId="{FDD3F037-175F-4C8B-9B33-F36A7F0293FD}" dt="2022-04-12T04:47:29.856" v="976" actId="1076"/>
          <ac:spMkLst>
            <pc:docMk/>
            <pc:sldMk cId="2660494870" sldId="2076138586"/>
            <ac:spMk id="3" creationId="{B9F7D663-063E-44B8-B5DB-DCCEA37F7800}"/>
          </ac:spMkLst>
        </pc:spChg>
        <pc:spChg chg="mod">
          <ac:chgData name="Tewang Chen (HENRY)" userId="e9721f04-100c-4083-a3db-e5d51ed68867" providerId="ADAL" clId="{FDD3F037-175F-4C8B-9B33-F36A7F0293FD}" dt="2022-04-12T05:14:57.506" v="1246" actId="20577"/>
          <ac:spMkLst>
            <pc:docMk/>
            <pc:sldMk cId="2660494870" sldId="2076138586"/>
            <ac:spMk id="4" creationId="{8FE3BEAF-B9AF-427C-B827-A358384368BA}"/>
          </ac:spMkLst>
        </pc:spChg>
        <pc:spChg chg="mod">
          <ac:chgData name="Tewang Chen (HENRY)" userId="e9721f04-100c-4083-a3db-e5d51ed68867" providerId="ADAL" clId="{FDD3F037-175F-4C8B-9B33-F36A7F0293FD}" dt="2022-04-12T04:47:55.375" v="980" actId="13926"/>
          <ac:spMkLst>
            <pc:docMk/>
            <pc:sldMk cId="2660494870" sldId="2076138586"/>
            <ac:spMk id="6" creationId="{27C16EBF-CBD4-86D7-19EE-F35126144917}"/>
          </ac:spMkLst>
        </pc:spChg>
        <pc:spChg chg="add mod">
          <ac:chgData name="Tewang Chen (HENRY)" userId="e9721f04-100c-4083-a3db-e5d51ed68867" providerId="ADAL" clId="{FDD3F037-175F-4C8B-9B33-F36A7F0293FD}" dt="2022-04-12T05:13:46.511" v="1235"/>
          <ac:spMkLst>
            <pc:docMk/>
            <pc:sldMk cId="2660494870" sldId="2076138586"/>
            <ac:spMk id="13" creationId="{6BB6C1CC-C2BA-CA40-61B0-02D162F87E68}"/>
          </ac:spMkLst>
        </pc:spChg>
        <pc:picChg chg="add del mod">
          <ac:chgData name="Tewang Chen (HENRY)" userId="e9721f04-100c-4083-a3db-e5d51ed68867" providerId="ADAL" clId="{FDD3F037-175F-4C8B-9B33-F36A7F0293FD}" dt="2022-04-12T04:01:53.007" v="863" actId="478"/>
          <ac:picMkLst>
            <pc:docMk/>
            <pc:sldMk cId="2660494870" sldId="2076138586"/>
            <ac:picMk id="5" creationId="{3A7209F5-06E2-6F44-51AB-EE2CA29555E0}"/>
          </ac:picMkLst>
        </pc:picChg>
        <pc:picChg chg="del">
          <ac:chgData name="Tewang Chen (HENRY)" userId="e9721f04-100c-4083-a3db-e5d51ed68867" providerId="ADAL" clId="{FDD3F037-175F-4C8B-9B33-F36A7F0293FD}" dt="2022-04-12T03:46:22.620" v="624" actId="478"/>
          <ac:picMkLst>
            <pc:docMk/>
            <pc:sldMk cId="2660494870" sldId="2076138586"/>
            <ac:picMk id="7" creationId="{F2CD3BA9-1B22-F677-1B9C-C0A7336001F5}"/>
          </ac:picMkLst>
        </pc:picChg>
        <pc:picChg chg="add del mod">
          <ac:chgData name="Tewang Chen (HENRY)" userId="e9721f04-100c-4083-a3db-e5d51ed68867" providerId="ADAL" clId="{FDD3F037-175F-4C8B-9B33-F36A7F0293FD}" dt="2022-04-12T04:02:14.017" v="867" actId="478"/>
          <ac:picMkLst>
            <pc:docMk/>
            <pc:sldMk cId="2660494870" sldId="2076138586"/>
            <ac:picMk id="9" creationId="{465BA9D1-CF8C-86F7-34E1-E228CCFB10D1}"/>
          </ac:picMkLst>
        </pc:picChg>
        <pc:picChg chg="add mod">
          <ac:chgData name="Tewang Chen (HENRY)" userId="e9721f04-100c-4083-a3db-e5d51ed68867" providerId="ADAL" clId="{FDD3F037-175F-4C8B-9B33-F36A7F0293FD}" dt="2022-04-12T04:47:38.340" v="978" actId="14100"/>
          <ac:picMkLst>
            <pc:docMk/>
            <pc:sldMk cId="2660494870" sldId="2076138586"/>
            <ac:picMk id="11" creationId="{CC12E46E-BF01-E884-5883-CDBB35A8BF80}"/>
          </ac:picMkLst>
        </pc:picChg>
      </pc:sldChg>
      <pc:sldChg chg="addSp delSp modSp add mod">
        <pc:chgData name="Tewang Chen (HENRY)" userId="e9721f04-100c-4083-a3db-e5d51ed68867" providerId="ADAL" clId="{FDD3F037-175F-4C8B-9B33-F36A7F0293FD}" dt="2022-05-18T18:11:30.344" v="1287" actId="20577"/>
        <pc:sldMkLst>
          <pc:docMk/>
          <pc:sldMk cId="2329383035" sldId="2076138587"/>
        </pc:sldMkLst>
        <pc:spChg chg="mod">
          <ac:chgData name="Tewang Chen (HENRY)" userId="e9721f04-100c-4083-a3db-e5d51ed68867" providerId="ADAL" clId="{FDD3F037-175F-4C8B-9B33-F36A7F0293FD}" dt="2022-04-12T04:39:11.483" v="875" actId="1076"/>
          <ac:spMkLst>
            <pc:docMk/>
            <pc:sldMk cId="2329383035" sldId="2076138587"/>
            <ac:spMk id="3" creationId="{B9F7D663-063E-44B8-B5DB-DCCEA37F7800}"/>
          </ac:spMkLst>
        </pc:spChg>
        <pc:spChg chg="mod">
          <ac:chgData name="Tewang Chen (HENRY)" userId="e9721f04-100c-4083-a3db-e5d51ed68867" providerId="ADAL" clId="{FDD3F037-175F-4C8B-9B33-F36A7F0293FD}" dt="2022-04-12T05:15:02.303" v="1248" actId="20577"/>
          <ac:spMkLst>
            <pc:docMk/>
            <pc:sldMk cId="2329383035" sldId="2076138587"/>
            <ac:spMk id="4" creationId="{8FE3BEAF-B9AF-427C-B827-A358384368BA}"/>
          </ac:spMkLst>
        </pc:spChg>
        <pc:spChg chg="mod">
          <ac:chgData name="Tewang Chen (HENRY)" userId="e9721f04-100c-4083-a3db-e5d51ed68867" providerId="ADAL" clId="{FDD3F037-175F-4C8B-9B33-F36A7F0293FD}" dt="2022-05-18T18:11:30.344" v="1287" actId="20577"/>
          <ac:spMkLst>
            <pc:docMk/>
            <pc:sldMk cId="2329383035" sldId="2076138587"/>
            <ac:spMk id="6" creationId="{27C16EBF-CBD4-86D7-19EE-F35126144917}"/>
          </ac:spMkLst>
        </pc:spChg>
        <pc:spChg chg="add mod">
          <ac:chgData name="Tewang Chen (HENRY)" userId="e9721f04-100c-4083-a3db-e5d51ed68867" providerId="ADAL" clId="{FDD3F037-175F-4C8B-9B33-F36A7F0293FD}" dt="2022-05-16T22:34:34.549" v="1263" actId="20577"/>
          <ac:spMkLst>
            <pc:docMk/>
            <pc:sldMk cId="2329383035" sldId="2076138587"/>
            <ac:spMk id="9" creationId="{B5343385-FCC6-DB8A-B3BD-8049AF853036}"/>
          </ac:spMkLst>
        </pc:spChg>
        <pc:spChg chg="add mod">
          <ac:chgData name="Tewang Chen (HENRY)" userId="e9721f04-100c-4083-a3db-e5d51ed68867" providerId="ADAL" clId="{FDD3F037-175F-4C8B-9B33-F36A7F0293FD}" dt="2022-04-12T05:14:31.728" v="1240"/>
          <ac:spMkLst>
            <pc:docMk/>
            <pc:sldMk cId="2329383035" sldId="2076138587"/>
            <ac:spMk id="13" creationId="{6E6D96FE-D72C-AAD4-DAB7-AE68B4E4594D}"/>
          </ac:spMkLst>
        </pc:spChg>
        <pc:picChg chg="del">
          <ac:chgData name="Tewang Chen (HENRY)" userId="e9721f04-100c-4083-a3db-e5d51ed68867" providerId="ADAL" clId="{FDD3F037-175F-4C8B-9B33-F36A7F0293FD}" dt="2022-04-12T04:03:46.741" v="871" actId="478"/>
          <ac:picMkLst>
            <pc:docMk/>
            <pc:sldMk cId="2329383035" sldId="2076138587"/>
            <ac:picMk id="5" creationId="{3A7209F5-06E2-6F44-51AB-EE2CA29555E0}"/>
          </ac:picMkLst>
        </pc:picChg>
        <pc:picChg chg="add del mod">
          <ac:chgData name="Tewang Chen (HENRY)" userId="e9721f04-100c-4083-a3db-e5d51ed68867" providerId="ADAL" clId="{FDD3F037-175F-4C8B-9B33-F36A7F0293FD}" dt="2022-04-12T04:52:37.104" v="1193" actId="478"/>
          <ac:picMkLst>
            <pc:docMk/>
            <pc:sldMk cId="2329383035" sldId="2076138587"/>
            <ac:picMk id="7" creationId="{A1C03CEA-49B3-803F-996F-D4D4EEC2EF0E}"/>
          </ac:picMkLst>
        </pc:picChg>
        <pc:picChg chg="add mod">
          <ac:chgData name="Tewang Chen (HENRY)" userId="e9721f04-100c-4083-a3db-e5d51ed68867" providerId="ADAL" clId="{FDD3F037-175F-4C8B-9B33-F36A7F0293FD}" dt="2022-04-12T04:52:55.690" v="1196" actId="1076"/>
          <ac:picMkLst>
            <pc:docMk/>
            <pc:sldMk cId="2329383035" sldId="2076138587"/>
            <ac:picMk id="11" creationId="{61D5E5A9-03E2-73FC-99B5-A50A07879358}"/>
          </ac:picMkLst>
        </pc:picChg>
      </pc:sldChg>
      <pc:sldChg chg="addSp delSp modSp add mod">
        <pc:chgData name="Tewang Chen (HENRY)" userId="e9721f04-100c-4083-a3db-e5d51ed68867" providerId="ADAL" clId="{FDD3F037-175F-4C8B-9B33-F36A7F0293FD}" dt="2022-04-12T05:14:48.180" v="1242" actId="20577"/>
        <pc:sldMkLst>
          <pc:docMk/>
          <pc:sldMk cId="1229816025" sldId="2076138588"/>
        </pc:sldMkLst>
        <pc:spChg chg="mod">
          <ac:chgData name="Tewang Chen (HENRY)" userId="e9721f04-100c-4083-a3db-e5d51ed68867" providerId="ADAL" clId="{FDD3F037-175F-4C8B-9B33-F36A7F0293FD}" dt="2022-04-12T04:45:53.836" v="962" actId="1076"/>
          <ac:spMkLst>
            <pc:docMk/>
            <pc:sldMk cId="1229816025" sldId="2076138588"/>
            <ac:spMk id="3" creationId="{B9F7D663-063E-44B8-B5DB-DCCEA37F7800}"/>
          </ac:spMkLst>
        </pc:spChg>
        <pc:spChg chg="mod">
          <ac:chgData name="Tewang Chen (HENRY)" userId="e9721f04-100c-4083-a3db-e5d51ed68867" providerId="ADAL" clId="{FDD3F037-175F-4C8B-9B33-F36A7F0293FD}" dt="2022-04-12T05:14:48.180" v="1242" actId="20577"/>
          <ac:spMkLst>
            <pc:docMk/>
            <pc:sldMk cId="1229816025" sldId="2076138588"/>
            <ac:spMk id="4" creationId="{8FE3BEAF-B9AF-427C-B827-A358384368BA}"/>
          </ac:spMkLst>
        </pc:spChg>
        <pc:spChg chg="mod">
          <ac:chgData name="Tewang Chen (HENRY)" userId="e9721f04-100c-4083-a3db-e5d51ed68867" providerId="ADAL" clId="{FDD3F037-175F-4C8B-9B33-F36A7F0293FD}" dt="2022-04-12T04:45:53.836" v="962" actId="1076"/>
          <ac:spMkLst>
            <pc:docMk/>
            <pc:sldMk cId="1229816025" sldId="2076138588"/>
            <ac:spMk id="6" creationId="{27C16EBF-CBD4-86D7-19EE-F35126144917}"/>
          </ac:spMkLst>
        </pc:spChg>
        <pc:spChg chg="add mod">
          <ac:chgData name="Tewang Chen (HENRY)" userId="e9721f04-100c-4083-a3db-e5d51ed68867" providerId="ADAL" clId="{FDD3F037-175F-4C8B-9B33-F36A7F0293FD}" dt="2022-04-12T05:13:22.090" v="1233"/>
          <ac:spMkLst>
            <pc:docMk/>
            <pc:sldMk cId="1229816025" sldId="2076138588"/>
            <ac:spMk id="9" creationId="{C2DDACBA-7D9A-3DC8-CE98-5252A3BD25E9}"/>
          </ac:spMkLst>
        </pc:spChg>
        <pc:picChg chg="add mod">
          <ac:chgData name="Tewang Chen (HENRY)" userId="e9721f04-100c-4083-a3db-e5d51ed68867" providerId="ADAL" clId="{FDD3F037-175F-4C8B-9B33-F36A7F0293FD}" dt="2022-04-12T04:45:59.622" v="964" actId="14100"/>
          <ac:picMkLst>
            <pc:docMk/>
            <pc:sldMk cId="1229816025" sldId="2076138588"/>
            <ac:picMk id="5" creationId="{1DBD4F92-42B5-56C5-9530-B82818D1AB5A}"/>
          </ac:picMkLst>
        </pc:picChg>
        <pc:picChg chg="del">
          <ac:chgData name="Tewang Chen (HENRY)" userId="e9721f04-100c-4083-a3db-e5d51ed68867" providerId="ADAL" clId="{FDD3F037-175F-4C8B-9B33-F36A7F0293FD}" dt="2022-04-12T03:52:44.518" v="797" actId="478"/>
          <ac:picMkLst>
            <pc:docMk/>
            <pc:sldMk cId="1229816025" sldId="2076138588"/>
            <ac:picMk id="7" creationId="{F2CD3BA9-1B22-F677-1B9C-C0A7336001F5}"/>
          </ac:picMkLst>
        </pc:picChg>
      </pc:sldChg>
      <pc:sldChg chg="addSp delSp modSp add mod">
        <pc:chgData name="Tewang Chen (HENRY)" userId="e9721f04-100c-4083-a3db-e5d51ed68867" providerId="ADAL" clId="{FDD3F037-175F-4C8B-9B33-F36A7F0293FD}" dt="2022-05-18T18:20:59.218" v="1296" actId="1076"/>
        <pc:sldMkLst>
          <pc:docMk/>
          <pc:sldMk cId="4008285458" sldId="2076138589"/>
        </pc:sldMkLst>
        <pc:spChg chg="mod">
          <ac:chgData name="Tewang Chen (HENRY)" userId="e9721f04-100c-4083-a3db-e5d51ed68867" providerId="ADAL" clId="{FDD3F037-175F-4C8B-9B33-F36A7F0293FD}" dt="2022-04-12T04:47:05.995" v="972" actId="1076"/>
          <ac:spMkLst>
            <pc:docMk/>
            <pc:sldMk cId="4008285458" sldId="2076138589"/>
            <ac:spMk id="3" creationId="{B9F7D663-063E-44B8-B5DB-DCCEA37F7800}"/>
          </ac:spMkLst>
        </pc:spChg>
        <pc:spChg chg="mod">
          <ac:chgData name="Tewang Chen (HENRY)" userId="e9721f04-100c-4083-a3db-e5d51ed68867" providerId="ADAL" clId="{FDD3F037-175F-4C8B-9B33-F36A7F0293FD}" dt="2022-04-12T05:14:52.913" v="1244" actId="20577"/>
          <ac:spMkLst>
            <pc:docMk/>
            <pc:sldMk cId="4008285458" sldId="2076138589"/>
            <ac:spMk id="4" creationId="{8FE3BEAF-B9AF-427C-B827-A358384368BA}"/>
          </ac:spMkLst>
        </pc:spChg>
        <pc:spChg chg="mod">
          <ac:chgData name="Tewang Chen (HENRY)" userId="e9721f04-100c-4083-a3db-e5d51ed68867" providerId="ADAL" clId="{FDD3F037-175F-4C8B-9B33-F36A7F0293FD}" dt="2022-05-18T18:20:50.350" v="1294" actId="1076"/>
          <ac:spMkLst>
            <pc:docMk/>
            <pc:sldMk cId="4008285458" sldId="2076138589"/>
            <ac:spMk id="6" creationId="{27C16EBF-CBD4-86D7-19EE-F35126144917}"/>
          </ac:spMkLst>
        </pc:spChg>
        <pc:spChg chg="add mod">
          <ac:chgData name="Tewang Chen (HENRY)" userId="e9721f04-100c-4083-a3db-e5d51ed68867" providerId="ADAL" clId="{FDD3F037-175F-4C8B-9B33-F36A7F0293FD}" dt="2022-05-18T18:20:59.218" v="1296" actId="1076"/>
          <ac:spMkLst>
            <pc:docMk/>
            <pc:sldMk cId="4008285458" sldId="2076138589"/>
            <ac:spMk id="9" creationId="{DC9E5A99-D7AE-1816-229E-8872387F642E}"/>
          </ac:spMkLst>
        </pc:spChg>
        <pc:picChg chg="del">
          <ac:chgData name="Tewang Chen (HENRY)" userId="e9721f04-100c-4083-a3db-e5d51ed68867" providerId="ADAL" clId="{FDD3F037-175F-4C8B-9B33-F36A7F0293FD}" dt="2022-04-12T03:58:31.036" v="854" actId="478"/>
          <ac:picMkLst>
            <pc:docMk/>
            <pc:sldMk cId="4008285458" sldId="2076138589"/>
            <ac:picMk id="5" creationId="{1DBD4F92-42B5-56C5-9530-B82818D1AB5A}"/>
          </ac:picMkLst>
        </pc:picChg>
        <pc:picChg chg="add mod">
          <ac:chgData name="Tewang Chen (HENRY)" userId="e9721f04-100c-4083-a3db-e5d51ed68867" providerId="ADAL" clId="{FDD3F037-175F-4C8B-9B33-F36A7F0293FD}" dt="2022-04-12T04:47:17.608" v="975" actId="14100"/>
          <ac:picMkLst>
            <pc:docMk/>
            <pc:sldMk cId="4008285458" sldId="2076138589"/>
            <ac:picMk id="7" creationId="{47300BC7-54D5-DF24-519F-8F0B82B17BC6}"/>
          </ac:picMkLst>
        </pc:picChg>
      </pc:sldChg>
    </pc:docChg>
  </pc:docChgLst>
  <pc:docChgLst>
    <pc:chgData name="Tewang Chen (HENRY)" userId="e9721f04-100c-4083-a3db-e5d51ed68867" providerId="ADAL" clId="{C8B09162-4E0C-4F3A-B8C0-CEC3D581272F}"/>
    <pc:docChg chg="modSld">
      <pc:chgData name="Tewang Chen (HENRY)" userId="e9721f04-100c-4083-a3db-e5d51ed68867" providerId="ADAL" clId="{C8B09162-4E0C-4F3A-B8C0-CEC3D581272F}" dt="2021-06-11T18:42:20.625" v="2" actId="20577"/>
      <pc:docMkLst>
        <pc:docMk/>
      </pc:docMkLst>
      <pc:sldChg chg="modNotesTx">
        <pc:chgData name="Tewang Chen (HENRY)" userId="e9721f04-100c-4083-a3db-e5d51ed68867" providerId="ADAL" clId="{C8B09162-4E0C-4F3A-B8C0-CEC3D581272F}" dt="2021-06-11T18:42:08.882" v="0" actId="20577"/>
        <pc:sldMkLst>
          <pc:docMk/>
          <pc:sldMk cId="1867296278" sldId="2076138576"/>
        </pc:sldMkLst>
      </pc:sldChg>
      <pc:sldChg chg="modNotesTx">
        <pc:chgData name="Tewang Chen (HENRY)" userId="e9721f04-100c-4083-a3db-e5d51ed68867" providerId="ADAL" clId="{C8B09162-4E0C-4F3A-B8C0-CEC3D581272F}" dt="2021-06-11T18:42:20.625" v="2" actId="20577"/>
        <pc:sldMkLst>
          <pc:docMk/>
          <pc:sldMk cId="915842700" sldId="2076138579"/>
        </pc:sldMkLst>
      </pc:sldChg>
      <pc:sldChg chg="modNotesTx">
        <pc:chgData name="Tewang Chen (HENRY)" userId="e9721f04-100c-4083-a3db-e5d51ed68867" providerId="ADAL" clId="{C8B09162-4E0C-4F3A-B8C0-CEC3D581272F}" dt="2021-06-11T18:42:14.382" v="1" actId="20577"/>
        <pc:sldMkLst>
          <pc:docMk/>
          <pc:sldMk cId="1020442988" sldId="2076138581"/>
        </pc:sldMkLst>
      </pc:sldChg>
    </pc:docChg>
  </pc:docChgLst>
  <pc:docChgLst>
    <pc:chgData name="Tewang Chen (HENRY)" userId="e9721f04-100c-4083-a3db-e5d51ed68867" providerId="ADAL" clId="{45B865AF-2063-411F-9FBA-AE16398485E9}"/>
    <pc:docChg chg="undo redo custSel addSld delSld modSld">
      <pc:chgData name="Tewang Chen (HENRY)" userId="e9721f04-100c-4083-a3db-e5d51ed68867" providerId="ADAL" clId="{45B865AF-2063-411F-9FBA-AE16398485E9}" dt="2022-05-27T22:22:01.405" v="1115" actId="20577"/>
      <pc:docMkLst>
        <pc:docMk/>
      </pc:docMkLst>
      <pc:sldChg chg="modSp mod">
        <pc:chgData name="Tewang Chen (HENRY)" userId="e9721f04-100c-4083-a3db-e5d51ed68867" providerId="ADAL" clId="{45B865AF-2063-411F-9FBA-AE16398485E9}" dt="2022-05-27T21:29:55.450" v="8" actId="20577"/>
        <pc:sldMkLst>
          <pc:docMk/>
          <pc:sldMk cId="4039199744" sldId="256"/>
        </pc:sldMkLst>
        <pc:spChg chg="mod">
          <ac:chgData name="Tewang Chen (HENRY)" userId="e9721f04-100c-4083-a3db-e5d51ed68867" providerId="ADAL" clId="{45B865AF-2063-411F-9FBA-AE16398485E9}" dt="2022-05-27T21:29:55.450" v="8" actId="20577"/>
          <ac:spMkLst>
            <pc:docMk/>
            <pc:sldMk cId="4039199744" sldId="256"/>
            <ac:spMk id="2" creationId="{1B3EEC9C-E3F1-43D2-A133-EE9CC0664B9A}"/>
          </ac:spMkLst>
        </pc:spChg>
      </pc:sldChg>
      <pc:sldChg chg="addSp delSp modSp mod">
        <pc:chgData name="Tewang Chen (HENRY)" userId="e9721f04-100c-4083-a3db-e5d51ed68867" providerId="ADAL" clId="{45B865AF-2063-411F-9FBA-AE16398485E9}" dt="2022-05-27T21:40:15.992" v="127" actId="20577"/>
        <pc:sldMkLst>
          <pc:docMk/>
          <pc:sldMk cId="2263341742" sldId="2076138574"/>
        </pc:sldMkLst>
        <pc:spChg chg="add del">
          <ac:chgData name="Tewang Chen (HENRY)" userId="e9721f04-100c-4083-a3db-e5d51ed68867" providerId="ADAL" clId="{45B865AF-2063-411F-9FBA-AE16398485E9}" dt="2022-05-27T21:30:50.786" v="11" actId="478"/>
          <ac:spMkLst>
            <pc:docMk/>
            <pc:sldMk cId="2263341742" sldId="2076138574"/>
            <ac:spMk id="2" creationId="{B5BCAA9A-F357-90F4-12D4-2F45E8D99A9A}"/>
          </ac:spMkLst>
        </pc:spChg>
        <pc:spChg chg="mod">
          <ac:chgData name="Tewang Chen (HENRY)" userId="e9721f04-100c-4083-a3db-e5d51ed68867" providerId="ADAL" clId="{45B865AF-2063-411F-9FBA-AE16398485E9}" dt="2022-05-27T21:40:13.497" v="125"/>
          <ac:spMkLst>
            <pc:docMk/>
            <pc:sldMk cId="2263341742" sldId="2076138574"/>
            <ac:spMk id="3" creationId="{B9F7D663-063E-44B8-B5DB-DCCEA37F7800}"/>
          </ac:spMkLst>
        </pc:spChg>
        <pc:spChg chg="mod">
          <ac:chgData name="Tewang Chen (HENRY)" userId="e9721f04-100c-4083-a3db-e5d51ed68867" providerId="ADAL" clId="{45B865AF-2063-411F-9FBA-AE16398485E9}" dt="2022-05-27T21:40:15.992" v="127" actId="20577"/>
          <ac:spMkLst>
            <pc:docMk/>
            <pc:sldMk cId="2263341742" sldId="2076138574"/>
            <ac:spMk id="6" creationId="{27C16EBF-CBD4-86D7-19EE-F35126144917}"/>
          </ac:spMkLst>
        </pc:spChg>
        <pc:picChg chg="del">
          <ac:chgData name="Tewang Chen (HENRY)" userId="e9721f04-100c-4083-a3db-e5d51ed68867" providerId="ADAL" clId="{45B865AF-2063-411F-9FBA-AE16398485E9}" dt="2022-05-27T21:30:44.128" v="9" actId="478"/>
          <ac:picMkLst>
            <pc:docMk/>
            <pc:sldMk cId="2263341742" sldId="2076138574"/>
            <ac:picMk id="8" creationId="{59EEF0EB-EFE6-22BC-FB9B-F86F9F30ED27}"/>
          </ac:picMkLst>
        </pc:picChg>
        <pc:picChg chg="add mod">
          <ac:chgData name="Tewang Chen (HENRY)" userId="e9721f04-100c-4083-a3db-e5d51ed68867" providerId="ADAL" clId="{45B865AF-2063-411F-9FBA-AE16398485E9}" dt="2022-05-27T21:33:53.162" v="16" actId="14100"/>
          <ac:picMkLst>
            <pc:docMk/>
            <pc:sldMk cId="2263341742" sldId="2076138574"/>
            <ac:picMk id="1028" creationId="{BC04803A-7D17-8400-1D26-479DEF579FF9}"/>
          </ac:picMkLst>
        </pc:picChg>
      </pc:sldChg>
      <pc:sldChg chg="addSp delSp modSp mod">
        <pc:chgData name="Tewang Chen (HENRY)" userId="e9721f04-100c-4083-a3db-e5d51ed68867" providerId="ADAL" clId="{45B865AF-2063-411F-9FBA-AE16398485E9}" dt="2022-05-27T22:22:01.405" v="1115" actId="20577"/>
        <pc:sldMkLst>
          <pc:docMk/>
          <pc:sldMk cId="143647670" sldId="2076138583"/>
        </pc:sldMkLst>
        <pc:spChg chg="add del mod">
          <ac:chgData name="Tewang Chen (HENRY)" userId="e9721f04-100c-4083-a3db-e5d51ed68867" providerId="ADAL" clId="{45B865AF-2063-411F-9FBA-AE16398485E9}" dt="2022-05-27T22:22:01.405" v="1115" actId="20577"/>
          <ac:spMkLst>
            <pc:docMk/>
            <pc:sldMk cId="143647670" sldId="2076138583"/>
            <ac:spMk id="3" creationId="{B9F7D663-063E-44B8-B5DB-DCCEA37F7800}"/>
          </ac:spMkLst>
        </pc:spChg>
      </pc:sldChg>
      <pc:sldChg chg="addSp delSp modSp mod">
        <pc:chgData name="Tewang Chen (HENRY)" userId="e9721f04-100c-4083-a3db-e5d51ed68867" providerId="ADAL" clId="{45B865AF-2063-411F-9FBA-AE16398485E9}" dt="2022-05-27T22:00:42.116" v="712" actId="14100"/>
        <pc:sldMkLst>
          <pc:docMk/>
          <pc:sldMk cId="2930490233" sldId="2076138584"/>
        </pc:sldMkLst>
        <pc:spChg chg="mod">
          <ac:chgData name="Tewang Chen (HENRY)" userId="e9721f04-100c-4083-a3db-e5d51ed68867" providerId="ADAL" clId="{45B865AF-2063-411F-9FBA-AE16398485E9}" dt="2022-05-27T21:40:00.898" v="120"/>
          <ac:spMkLst>
            <pc:docMk/>
            <pc:sldMk cId="2930490233" sldId="2076138584"/>
            <ac:spMk id="3" creationId="{B9F7D663-063E-44B8-B5DB-DCCEA37F7800}"/>
          </ac:spMkLst>
        </pc:spChg>
        <pc:spChg chg="mod">
          <ac:chgData name="Tewang Chen (HENRY)" userId="e9721f04-100c-4083-a3db-e5d51ed68867" providerId="ADAL" clId="{45B865AF-2063-411F-9FBA-AE16398485E9}" dt="2022-05-27T21:41:37.079" v="147" actId="20577"/>
          <ac:spMkLst>
            <pc:docMk/>
            <pc:sldMk cId="2930490233" sldId="2076138584"/>
            <ac:spMk id="6" creationId="{27C16EBF-CBD4-86D7-19EE-F35126144917}"/>
          </ac:spMkLst>
        </pc:spChg>
        <pc:picChg chg="del">
          <ac:chgData name="Tewang Chen (HENRY)" userId="e9721f04-100c-4083-a3db-e5d51ed68867" providerId="ADAL" clId="{45B865AF-2063-411F-9FBA-AE16398485E9}" dt="2022-05-27T22:00:30.737" v="708" actId="478"/>
          <ac:picMkLst>
            <pc:docMk/>
            <pc:sldMk cId="2930490233" sldId="2076138584"/>
            <ac:picMk id="5" creationId="{BE71607A-9C3A-5D40-35C3-6CF60C1C2EF9}"/>
          </ac:picMkLst>
        </pc:picChg>
        <pc:picChg chg="add mod">
          <ac:chgData name="Tewang Chen (HENRY)" userId="e9721f04-100c-4083-a3db-e5d51ed68867" providerId="ADAL" clId="{45B865AF-2063-411F-9FBA-AE16398485E9}" dt="2022-05-27T22:00:42.116" v="712" actId="14100"/>
          <ac:picMkLst>
            <pc:docMk/>
            <pc:sldMk cId="2930490233" sldId="2076138584"/>
            <ac:picMk id="7" creationId="{C705C1BF-9D88-93F5-C462-4E2D7AF220EA}"/>
          </ac:picMkLst>
        </pc:picChg>
      </pc:sldChg>
      <pc:sldChg chg="delSp modSp mod modNotesTx">
        <pc:chgData name="Tewang Chen (HENRY)" userId="e9721f04-100c-4083-a3db-e5d51ed68867" providerId="ADAL" clId="{45B865AF-2063-411F-9FBA-AE16398485E9}" dt="2022-05-27T21:48:20.349" v="416" actId="242"/>
        <pc:sldMkLst>
          <pc:docMk/>
          <pc:sldMk cId="1636812089" sldId="2076138585"/>
        </pc:sldMkLst>
        <pc:spChg chg="del">
          <ac:chgData name="Tewang Chen (HENRY)" userId="e9721f04-100c-4083-a3db-e5d51ed68867" providerId="ADAL" clId="{45B865AF-2063-411F-9FBA-AE16398485E9}" dt="2022-05-27T21:45:00.592" v="192" actId="478"/>
          <ac:spMkLst>
            <pc:docMk/>
            <pc:sldMk cId="1636812089" sldId="2076138585"/>
            <ac:spMk id="2" creationId="{3D093606-1219-2D95-7CFD-78E430902C93}"/>
          </ac:spMkLst>
        </pc:spChg>
        <pc:spChg chg="mod">
          <ac:chgData name="Tewang Chen (HENRY)" userId="e9721f04-100c-4083-a3db-e5d51ed68867" providerId="ADAL" clId="{45B865AF-2063-411F-9FBA-AE16398485E9}" dt="2022-05-27T21:44:51.109" v="190" actId="20577"/>
          <ac:spMkLst>
            <pc:docMk/>
            <pc:sldMk cId="1636812089" sldId="2076138585"/>
            <ac:spMk id="3" creationId="{B9F7D663-063E-44B8-B5DB-DCCEA37F7800}"/>
          </ac:spMkLst>
        </pc:spChg>
        <pc:spChg chg="mod">
          <ac:chgData name="Tewang Chen (HENRY)" userId="e9721f04-100c-4083-a3db-e5d51ed68867" providerId="ADAL" clId="{45B865AF-2063-411F-9FBA-AE16398485E9}" dt="2022-05-27T21:48:20.349" v="416" actId="242"/>
          <ac:spMkLst>
            <pc:docMk/>
            <pc:sldMk cId="1636812089" sldId="2076138585"/>
            <ac:spMk id="6" creationId="{27C16EBF-CBD4-86D7-19EE-F35126144917}"/>
          </ac:spMkLst>
        </pc:spChg>
        <pc:picChg chg="del">
          <ac:chgData name="Tewang Chen (HENRY)" userId="e9721f04-100c-4083-a3db-e5d51ed68867" providerId="ADAL" clId="{45B865AF-2063-411F-9FBA-AE16398485E9}" dt="2022-05-27T21:44:01.797" v="148" actId="478"/>
          <ac:picMkLst>
            <pc:docMk/>
            <pc:sldMk cId="1636812089" sldId="2076138585"/>
            <ac:picMk id="7" creationId="{F2CD3BA9-1B22-F677-1B9C-C0A7336001F5}"/>
          </ac:picMkLst>
        </pc:picChg>
      </pc:sldChg>
      <pc:sldChg chg="delSp modSp mod">
        <pc:chgData name="Tewang Chen (HENRY)" userId="e9721f04-100c-4083-a3db-e5d51ed68867" providerId="ADAL" clId="{45B865AF-2063-411F-9FBA-AE16398485E9}" dt="2022-05-27T21:50:14.720" v="548" actId="20577"/>
        <pc:sldMkLst>
          <pc:docMk/>
          <pc:sldMk cId="2660494870" sldId="2076138586"/>
        </pc:sldMkLst>
        <pc:spChg chg="mod">
          <ac:chgData name="Tewang Chen (HENRY)" userId="e9721f04-100c-4083-a3db-e5d51ed68867" providerId="ADAL" clId="{45B865AF-2063-411F-9FBA-AE16398485E9}" dt="2022-05-27T21:50:14.720" v="548" actId="20577"/>
          <ac:spMkLst>
            <pc:docMk/>
            <pc:sldMk cId="2660494870" sldId="2076138586"/>
            <ac:spMk id="3" creationId="{B9F7D663-063E-44B8-B5DB-DCCEA37F7800}"/>
          </ac:spMkLst>
        </pc:spChg>
        <pc:spChg chg="mod">
          <ac:chgData name="Tewang Chen (HENRY)" userId="e9721f04-100c-4083-a3db-e5d51ed68867" providerId="ADAL" clId="{45B865AF-2063-411F-9FBA-AE16398485E9}" dt="2022-05-27T21:49:09.604" v="478" actId="20577"/>
          <ac:spMkLst>
            <pc:docMk/>
            <pc:sldMk cId="2660494870" sldId="2076138586"/>
            <ac:spMk id="6" creationId="{27C16EBF-CBD4-86D7-19EE-F35126144917}"/>
          </ac:spMkLst>
        </pc:spChg>
        <pc:spChg chg="del">
          <ac:chgData name="Tewang Chen (HENRY)" userId="e9721f04-100c-4083-a3db-e5d51ed68867" providerId="ADAL" clId="{45B865AF-2063-411F-9FBA-AE16398485E9}" dt="2022-05-27T21:49:12.741" v="479" actId="478"/>
          <ac:spMkLst>
            <pc:docMk/>
            <pc:sldMk cId="2660494870" sldId="2076138586"/>
            <ac:spMk id="13" creationId="{6BB6C1CC-C2BA-CA40-61B0-02D162F87E68}"/>
          </ac:spMkLst>
        </pc:spChg>
        <pc:picChg chg="del">
          <ac:chgData name="Tewang Chen (HENRY)" userId="e9721f04-100c-4083-a3db-e5d51ed68867" providerId="ADAL" clId="{45B865AF-2063-411F-9FBA-AE16398485E9}" dt="2022-05-27T21:48:32.323" v="417" actId="478"/>
          <ac:picMkLst>
            <pc:docMk/>
            <pc:sldMk cId="2660494870" sldId="2076138586"/>
            <ac:picMk id="11" creationId="{CC12E46E-BF01-E884-5883-CDBB35A8BF80}"/>
          </ac:picMkLst>
        </pc:picChg>
      </pc:sldChg>
      <pc:sldChg chg="delSp modSp mod">
        <pc:chgData name="Tewang Chen (HENRY)" userId="e9721f04-100c-4083-a3db-e5d51ed68867" providerId="ADAL" clId="{45B865AF-2063-411F-9FBA-AE16398485E9}" dt="2022-05-27T22:03:33.434" v="716"/>
        <pc:sldMkLst>
          <pc:docMk/>
          <pc:sldMk cId="2329383035" sldId="2076138587"/>
        </pc:sldMkLst>
        <pc:spChg chg="mod">
          <ac:chgData name="Tewang Chen (HENRY)" userId="e9721f04-100c-4083-a3db-e5d51ed68867" providerId="ADAL" clId="{45B865AF-2063-411F-9FBA-AE16398485E9}" dt="2022-05-27T21:50:08.308" v="540" actId="20577"/>
          <ac:spMkLst>
            <pc:docMk/>
            <pc:sldMk cId="2329383035" sldId="2076138587"/>
            <ac:spMk id="3" creationId="{B9F7D663-063E-44B8-B5DB-DCCEA37F7800}"/>
          </ac:spMkLst>
        </pc:spChg>
        <pc:spChg chg="mod">
          <ac:chgData name="Tewang Chen (HENRY)" userId="e9721f04-100c-4083-a3db-e5d51ed68867" providerId="ADAL" clId="{45B865AF-2063-411F-9FBA-AE16398485E9}" dt="2022-05-27T22:03:33.434" v="716"/>
          <ac:spMkLst>
            <pc:docMk/>
            <pc:sldMk cId="2329383035" sldId="2076138587"/>
            <ac:spMk id="6" creationId="{27C16EBF-CBD4-86D7-19EE-F35126144917}"/>
          </ac:spMkLst>
        </pc:spChg>
        <pc:spChg chg="mod">
          <ac:chgData name="Tewang Chen (HENRY)" userId="e9721f04-100c-4083-a3db-e5d51ed68867" providerId="ADAL" clId="{45B865AF-2063-411F-9FBA-AE16398485E9}" dt="2022-05-27T21:54:52.417" v="654" actId="1076"/>
          <ac:spMkLst>
            <pc:docMk/>
            <pc:sldMk cId="2329383035" sldId="2076138587"/>
            <ac:spMk id="9" creationId="{B5343385-FCC6-DB8A-B3BD-8049AF853036}"/>
          </ac:spMkLst>
        </pc:spChg>
        <pc:spChg chg="del">
          <ac:chgData name="Tewang Chen (HENRY)" userId="e9721f04-100c-4083-a3db-e5d51ed68867" providerId="ADAL" clId="{45B865AF-2063-411F-9FBA-AE16398485E9}" dt="2022-05-27T21:51:08.279" v="558" actId="478"/>
          <ac:spMkLst>
            <pc:docMk/>
            <pc:sldMk cId="2329383035" sldId="2076138587"/>
            <ac:spMk id="13" creationId="{6E6D96FE-D72C-AAD4-DAB7-AE68B4E4594D}"/>
          </ac:spMkLst>
        </pc:spChg>
        <pc:picChg chg="del">
          <ac:chgData name="Tewang Chen (HENRY)" userId="e9721f04-100c-4083-a3db-e5d51ed68867" providerId="ADAL" clId="{45B865AF-2063-411F-9FBA-AE16398485E9}" dt="2022-05-27T21:49:33.218" v="480" actId="478"/>
          <ac:picMkLst>
            <pc:docMk/>
            <pc:sldMk cId="2329383035" sldId="2076138587"/>
            <ac:picMk id="11" creationId="{61D5E5A9-03E2-73FC-99B5-A50A07879358}"/>
          </ac:picMkLst>
        </pc:picChg>
      </pc:sldChg>
      <pc:sldChg chg="delSp modSp mod modNotesTx">
        <pc:chgData name="Tewang Chen (HENRY)" userId="e9721f04-100c-4083-a3db-e5d51ed68867" providerId="ADAL" clId="{45B865AF-2063-411F-9FBA-AE16398485E9}" dt="2022-05-27T21:48:13.682" v="414" actId="242"/>
        <pc:sldMkLst>
          <pc:docMk/>
          <pc:sldMk cId="1229816025" sldId="2076138588"/>
        </pc:sldMkLst>
        <pc:spChg chg="mod">
          <ac:chgData name="Tewang Chen (HENRY)" userId="e9721f04-100c-4083-a3db-e5d51ed68867" providerId="ADAL" clId="{45B865AF-2063-411F-9FBA-AE16398485E9}" dt="2022-05-27T21:46:08.615" v="281" actId="20577"/>
          <ac:spMkLst>
            <pc:docMk/>
            <pc:sldMk cId="1229816025" sldId="2076138588"/>
            <ac:spMk id="3" creationId="{B9F7D663-063E-44B8-B5DB-DCCEA37F7800}"/>
          </ac:spMkLst>
        </pc:spChg>
        <pc:spChg chg="mod">
          <ac:chgData name="Tewang Chen (HENRY)" userId="e9721f04-100c-4083-a3db-e5d51ed68867" providerId="ADAL" clId="{45B865AF-2063-411F-9FBA-AE16398485E9}" dt="2022-05-27T21:48:13.682" v="414" actId="242"/>
          <ac:spMkLst>
            <pc:docMk/>
            <pc:sldMk cId="1229816025" sldId="2076138588"/>
            <ac:spMk id="6" creationId="{27C16EBF-CBD4-86D7-19EE-F35126144917}"/>
          </ac:spMkLst>
        </pc:spChg>
        <pc:spChg chg="del">
          <ac:chgData name="Tewang Chen (HENRY)" userId="e9721f04-100c-4083-a3db-e5d51ed68867" providerId="ADAL" clId="{45B865AF-2063-411F-9FBA-AE16398485E9}" dt="2022-05-27T21:46:25.893" v="286" actId="478"/>
          <ac:spMkLst>
            <pc:docMk/>
            <pc:sldMk cId="1229816025" sldId="2076138588"/>
            <ac:spMk id="9" creationId="{C2DDACBA-7D9A-3DC8-CE98-5252A3BD25E9}"/>
          </ac:spMkLst>
        </pc:spChg>
        <pc:picChg chg="del">
          <ac:chgData name="Tewang Chen (HENRY)" userId="e9721f04-100c-4083-a3db-e5d51ed68867" providerId="ADAL" clId="{45B865AF-2063-411F-9FBA-AE16398485E9}" dt="2022-05-27T21:45:37.763" v="200" actId="478"/>
          <ac:picMkLst>
            <pc:docMk/>
            <pc:sldMk cId="1229816025" sldId="2076138588"/>
            <ac:picMk id="5" creationId="{1DBD4F92-42B5-56C5-9530-B82818D1AB5A}"/>
          </ac:picMkLst>
        </pc:picChg>
      </pc:sldChg>
      <pc:sldChg chg="delSp modSp mod modNotesTx">
        <pc:chgData name="Tewang Chen (HENRY)" userId="e9721f04-100c-4083-a3db-e5d51ed68867" providerId="ADAL" clId="{45B865AF-2063-411F-9FBA-AE16398485E9}" dt="2022-05-27T21:48:06.390" v="412" actId="242"/>
        <pc:sldMkLst>
          <pc:docMk/>
          <pc:sldMk cId="4008285458" sldId="2076138589"/>
        </pc:sldMkLst>
        <pc:spChg chg="mod">
          <ac:chgData name="Tewang Chen (HENRY)" userId="e9721f04-100c-4083-a3db-e5d51ed68867" providerId="ADAL" clId="{45B865AF-2063-411F-9FBA-AE16398485E9}" dt="2022-05-27T21:47:16.573" v="401" actId="20577"/>
          <ac:spMkLst>
            <pc:docMk/>
            <pc:sldMk cId="4008285458" sldId="2076138589"/>
            <ac:spMk id="3" creationId="{B9F7D663-063E-44B8-B5DB-DCCEA37F7800}"/>
          </ac:spMkLst>
        </pc:spChg>
        <pc:spChg chg="mod">
          <ac:chgData name="Tewang Chen (HENRY)" userId="e9721f04-100c-4083-a3db-e5d51ed68867" providerId="ADAL" clId="{45B865AF-2063-411F-9FBA-AE16398485E9}" dt="2022-05-27T21:48:06.390" v="412" actId="242"/>
          <ac:spMkLst>
            <pc:docMk/>
            <pc:sldMk cId="4008285458" sldId="2076138589"/>
            <ac:spMk id="6" creationId="{27C16EBF-CBD4-86D7-19EE-F35126144917}"/>
          </ac:spMkLst>
        </pc:spChg>
        <pc:spChg chg="del">
          <ac:chgData name="Tewang Chen (HENRY)" userId="e9721f04-100c-4083-a3db-e5d51ed68867" providerId="ADAL" clId="{45B865AF-2063-411F-9FBA-AE16398485E9}" dt="2022-05-27T21:47:53.524" v="409" actId="478"/>
          <ac:spMkLst>
            <pc:docMk/>
            <pc:sldMk cId="4008285458" sldId="2076138589"/>
            <ac:spMk id="9" creationId="{DC9E5A99-D7AE-1816-229E-8872387F642E}"/>
          </ac:spMkLst>
        </pc:spChg>
        <pc:picChg chg="del">
          <ac:chgData name="Tewang Chen (HENRY)" userId="e9721f04-100c-4083-a3db-e5d51ed68867" providerId="ADAL" clId="{45B865AF-2063-411F-9FBA-AE16398485E9}" dt="2022-05-27T21:46:39.703" v="289" actId="478"/>
          <ac:picMkLst>
            <pc:docMk/>
            <pc:sldMk cId="4008285458" sldId="2076138589"/>
            <ac:picMk id="7" creationId="{47300BC7-54D5-DF24-519F-8F0B82B17BC6}"/>
          </ac:picMkLst>
        </pc:picChg>
      </pc:sldChg>
      <pc:sldChg chg="addSp delSp modSp add del mod">
        <pc:chgData name="Tewang Chen (HENRY)" userId="e9721f04-100c-4083-a3db-e5d51ed68867" providerId="ADAL" clId="{45B865AF-2063-411F-9FBA-AE16398485E9}" dt="2022-05-27T21:54:53.944" v="670" actId="47"/>
        <pc:sldMkLst>
          <pc:docMk/>
          <pc:sldMk cId="3448084999" sldId="2076138590"/>
        </pc:sldMkLst>
        <pc:spChg chg="add del">
          <ac:chgData name="Tewang Chen (HENRY)" userId="e9721f04-100c-4083-a3db-e5d51ed68867" providerId="ADAL" clId="{45B865AF-2063-411F-9FBA-AE16398485E9}" dt="2022-05-27T21:54:53.122" v="661" actId="478"/>
          <ac:spMkLst>
            <pc:docMk/>
            <pc:sldMk cId="3448084999" sldId="2076138590"/>
            <ac:spMk id="3" creationId="{B9F7D663-063E-44B8-B5DB-DCCEA37F7800}"/>
          </ac:spMkLst>
        </pc:spChg>
        <pc:spChg chg="mod">
          <ac:chgData name="Tewang Chen (HENRY)" userId="e9721f04-100c-4083-a3db-e5d51ed68867" providerId="ADAL" clId="{45B865AF-2063-411F-9FBA-AE16398485E9}" dt="2022-05-27T21:54:53.115" v="660" actId="20577"/>
          <ac:spMkLst>
            <pc:docMk/>
            <pc:sldMk cId="3448084999" sldId="2076138590"/>
            <ac:spMk id="4" creationId="{8FE3BEAF-B9AF-427C-B827-A358384368BA}"/>
          </ac:spMkLst>
        </pc:spChg>
        <pc:spChg chg="mod">
          <ac:chgData name="Tewang Chen (HENRY)" userId="e9721f04-100c-4083-a3db-e5d51ed68867" providerId="ADAL" clId="{45B865AF-2063-411F-9FBA-AE16398485E9}" dt="2022-05-27T21:54:53.163" v="662" actId="14100"/>
          <ac:spMkLst>
            <pc:docMk/>
            <pc:sldMk cId="3448084999" sldId="2076138590"/>
            <ac:spMk id="6" creationId="{27C16EBF-CBD4-86D7-19EE-F35126144917}"/>
          </ac:spMkLst>
        </pc:spChg>
      </pc:sldChg>
      <pc:sldChg chg="addSp delSp modSp add del mod modNotesTx">
        <pc:chgData name="Tewang Chen (HENRY)" userId="e9721f04-100c-4083-a3db-e5d51ed68867" providerId="ADAL" clId="{45B865AF-2063-411F-9FBA-AE16398485E9}" dt="2022-05-27T22:18:21.509" v="864" actId="20577"/>
        <pc:sldMkLst>
          <pc:docMk/>
          <pc:sldMk cId="598930545" sldId="2076138591"/>
        </pc:sldMkLst>
        <pc:spChg chg="add del">
          <ac:chgData name="Tewang Chen (HENRY)" userId="e9721f04-100c-4083-a3db-e5d51ed68867" providerId="ADAL" clId="{45B865AF-2063-411F-9FBA-AE16398485E9}" dt="2022-05-27T21:54:53.761" v="666" actId="478"/>
          <ac:spMkLst>
            <pc:docMk/>
            <pc:sldMk cId="598930545" sldId="2076138591"/>
            <ac:spMk id="3" creationId="{B9F7D663-063E-44B8-B5DB-DCCEA37F7800}"/>
          </ac:spMkLst>
        </pc:spChg>
        <pc:spChg chg="mod">
          <ac:chgData name="Tewang Chen (HENRY)" userId="e9721f04-100c-4083-a3db-e5d51ed68867" providerId="ADAL" clId="{45B865AF-2063-411F-9FBA-AE16398485E9}" dt="2022-05-27T21:54:53.800" v="667"/>
          <ac:spMkLst>
            <pc:docMk/>
            <pc:sldMk cId="598930545" sldId="2076138591"/>
            <ac:spMk id="4" creationId="{8FE3BEAF-B9AF-427C-B827-A358384368BA}"/>
          </ac:spMkLst>
        </pc:spChg>
        <pc:spChg chg="add del mod">
          <ac:chgData name="Tewang Chen (HENRY)" userId="e9721f04-100c-4083-a3db-e5d51ed68867" providerId="ADAL" clId="{45B865AF-2063-411F-9FBA-AE16398485E9}" dt="2022-05-27T21:54:53.496" v="665" actId="478"/>
          <ac:spMkLst>
            <pc:docMk/>
            <pc:sldMk cId="598930545" sldId="2076138591"/>
            <ac:spMk id="6" creationId="{27C16EBF-CBD4-86D7-19EE-F35126144917}"/>
          </ac:spMkLst>
        </pc:spChg>
        <pc:spChg chg="add del mod">
          <ac:chgData name="Tewang Chen (HENRY)" userId="e9721f04-100c-4083-a3db-e5d51ed68867" providerId="ADAL" clId="{45B865AF-2063-411F-9FBA-AE16398485E9}" dt="2022-05-27T22:11:39.403" v="805" actId="14100"/>
          <ac:spMkLst>
            <pc:docMk/>
            <pc:sldMk cId="598930545" sldId="2076138591"/>
            <ac:spMk id="7" creationId="{FD5FF55E-ABF0-B4A3-840D-323EE1A55F95}"/>
          </ac:spMkLst>
        </pc:spChg>
        <pc:spChg chg="add del">
          <ac:chgData name="Tewang Chen (HENRY)" userId="e9721f04-100c-4083-a3db-e5d51ed68867" providerId="ADAL" clId="{45B865AF-2063-411F-9FBA-AE16398485E9}" dt="2022-05-27T21:56:24.767" v="688" actId="22"/>
          <ac:spMkLst>
            <pc:docMk/>
            <pc:sldMk cId="598930545" sldId="2076138591"/>
            <ac:spMk id="9" creationId="{E53339E6-C023-404B-1AE3-3359D176A021}"/>
          </ac:spMkLst>
        </pc:spChg>
        <pc:spChg chg="add mod">
          <ac:chgData name="Tewang Chen (HENRY)" userId="e9721f04-100c-4083-a3db-e5d51ed68867" providerId="ADAL" clId="{45B865AF-2063-411F-9FBA-AE16398485E9}" dt="2022-05-27T22:18:21.509" v="864" actId="20577"/>
          <ac:spMkLst>
            <pc:docMk/>
            <pc:sldMk cId="598930545" sldId="2076138591"/>
            <ac:spMk id="11" creationId="{6626CBF7-20A3-0A1D-7E48-A795AFDF1E84}"/>
          </ac:spMkLst>
        </pc:spChg>
        <pc:spChg chg="add mod">
          <ac:chgData name="Tewang Chen (HENRY)" userId="e9721f04-100c-4083-a3db-e5d51ed68867" providerId="ADAL" clId="{45B865AF-2063-411F-9FBA-AE16398485E9}" dt="2022-05-27T22:11:15.459" v="804"/>
          <ac:spMkLst>
            <pc:docMk/>
            <pc:sldMk cId="598930545" sldId="2076138591"/>
            <ac:spMk id="13" creationId="{85689696-5AA3-7098-76B2-D6A629C6BC17}"/>
          </ac:spMkLst>
        </pc:spChg>
        <pc:picChg chg="del">
          <ac:chgData name="Tewang Chen (HENRY)" userId="e9721f04-100c-4083-a3db-e5d51ed68867" providerId="ADAL" clId="{45B865AF-2063-411F-9FBA-AE16398485E9}" dt="2022-05-27T22:15:41.329" v="806" actId="478"/>
          <ac:picMkLst>
            <pc:docMk/>
            <pc:sldMk cId="598930545" sldId="2076138591"/>
            <ac:picMk id="5" creationId="{BE71607A-9C3A-5D40-35C3-6CF60C1C2EF9}"/>
          </ac:picMkLst>
        </pc:picChg>
        <pc:picChg chg="add mod">
          <ac:chgData name="Tewang Chen (HENRY)" userId="e9721f04-100c-4083-a3db-e5d51ed68867" providerId="ADAL" clId="{45B865AF-2063-411F-9FBA-AE16398485E9}" dt="2022-05-27T22:15:47.961" v="809" actId="1076"/>
          <ac:picMkLst>
            <pc:docMk/>
            <pc:sldMk cId="598930545" sldId="2076138591"/>
            <ac:picMk id="15" creationId="{FA26012B-BDF5-9FFA-FBDD-080AFE2BEC18}"/>
          </ac:picMkLst>
        </pc:picChg>
      </pc:sldChg>
      <pc:sldChg chg="addSp delSp modSp add mod">
        <pc:chgData name="Tewang Chen (HENRY)" userId="e9721f04-100c-4083-a3db-e5d51ed68867" providerId="ADAL" clId="{45B865AF-2063-411F-9FBA-AE16398485E9}" dt="2022-05-27T22:18:32.432" v="865"/>
        <pc:sldMkLst>
          <pc:docMk/>
          <pc:sldMk cId="1874388195" sldId="2076138592"/>
        </pc:sldMkLst>
        <pc:spChg chg="add mod">
          <ac:chgData name="Tewang Chen (HENRY)" userId="e9721f04-100c-4083-a3db-e5d51ed68867" providerId="ADAL" clId="{45B865AF-2063-411F-9FBA-AE16398485E9}" dt="2022-05-27T22:18:32.432" v="865"/>
          <ac:spMkLst>
            <pc:docMk/>
            <pc:sldMk cId="1874388195" sldId="2076138592"/>
            <ac:spMk id="3" creationId="{A28BE6D7-FF43-F722-0A2A-9E5FA88452FE}"/>
          </ac:spMkLst>
        </pc:spChg>
        <pc:spChg chg="mod">
          <ac:chgData name="Tewang Chen (HENRY)" userId="e9721f04-100c-4083-a3db-e5d51ed68867" providerId="ADAL" clId="{45B865AF-2063-411F-9FBA-AE16398485E9}" dt="2022-05-27T21:57:41.804" v="707" actId="20577"/>
          <ac:spMkLst>
            <pc:docMk/>
            <pc:sldMk cId="1874388195" sldId="2076138592"/>
            <ac:spMk id="4" creationId="{8FE3BEAF-B9AF-427C-B827-A358384368BA}"/>
          </ac:spMkLst>
        </pc:spChg>
        <pc:spChg chg="mod">
          <ac:chgData name="Tewang Chen (HENRY)" userId="e9721f04-100c-4083-a3db-e5d51ed68867" providerId="ADAL" clId="{45B865AF-2063-411F-9FBA-AE16398485E9}" dt="2022-05-27T22:06:08.442" v="801" actId="20577"/>
          <ac:spMkLst>
            <pc:docMk/>
            <pc:sldMk cId="1874388195" sldId="2076138592"/>
            <ac:spMk id="7" creationId="{FD5FF55E-ABF0-B4A3-840D-323EE1A55F95}"/>
          </ac:spMkLst>
        </pc:spChg>
        <pc:spChg chg="mod">
          <ac:chgData name="Tewang Chen (HENRY)" userId="e9721f04-100c-4083-a3db-e5d51ed68867" providerId="ADAL" clId="{45B865AF-2063-411F-9FBA-AE16398485E9}" dt="2022-05-27T22:18:08.732" v="853" actId="20577"/>
          <ac:spMkLst>
            <pc:docMk/>
            <pc:sldMk cId="1874388195" sldId="2076138592"/>
            <ac:spMk id="11" creationId="{6626CBF7-20A3-0A1D-7E48-A795AFDF1E84}"/>
          </ac:spMkLst>
        </pc:spChg>
        <pc:picChg chg="del">
          <ac:chgData name="Tewang Chen (HENRY)" userId="e9721f04-100c-4083-a3db-e5d51ed68867" providerId="ADAL" clId="{45B865AF-2063-411F-9FBA-AE16398485E9}" dt="2022-05-27T22:17:41.898" v="810" actId="478"/>
          <ac:picMkLst>
            <pc:docMk/>
            <pc:sldMk cId="1874388195" sldId="2076138592"/>
            <ac:picMk id="5" creationId="{BE71607A-9C3A-5D40-35C3-6CF60C1C2EF9}"/>
          </ac:picMkLst>
        </pc:picChg>
        <pc:picChg chg="add mod">
          <ac:chgData name="Tewang Chen (HENRY)" userId="e9721f04-100c-4083-a3db-e5d51ed68867" providerId="ADAL" clId="{45B865AF-2063-411F-9FBA-AE16398485E9}" dt="2022-05-27T22:17:51.859" v="813" actId="1076"/>
          <ac:picMkLst>
            <pc:docMk/>
            <pc:sldMk cId="1874388195" sldId="2076138592"/>
            <ac:picMk id="8" creationId="{6B92E9D6-515D-E41C-966D-0ACBC28BFFE4}"/>
          </ac:picMkLst>
        </pc:picChg>
      </pc:sldChg>
      <pc:sldChg chg="modSp add del mod">
        <pc:chgData name="Tewang Chen (HENRY)" userId="e9721f04-100c-4083-a3db-e5d51ed68867" providerId="ADAL" clId="{45B865AF-2063-411F-9FBA-AE16398485E9}" dt="2022-05-27T21:57:11.853" v="694" actId="47"/>
        <pc:sldMkLst>
          <pc:docMk/>
          <pc:sldMk cId="3877122071" sldId="2076138592"/>
        </pc:sldMkLst>
        <pc:spChg chg="mod">
          <ac:chgData name="Tewang Chen (HENRY)" userId="e9721f04-100c-4083-a3db-e5d51ed68867" providerId="ADAL" clId="{45B865AF-2063-411F-9FBA-AE16398485E9}" dt="2022-05-27T21:55:51.522" v="686" actId="20577"/>
          <ac:spMkLst>
            <pc:docMk/>
            <pc:sldMk cId="3877122071" sldId="2076138592"/>
            <ac:spMk id="4" creationId="{8FE3BEAF-B9AF-427C-B827-A358384368BA}"/>
          </ac:spMkLst>
        </pc:spChg>
        <pc:spChg chg="mod">
          <ac:chgData name="Tewang Chen (HENRY)" userId="e9721f04-100c-4083-a3db-e5d51ed68867" providerId="ADAL" clId="{45B865AF-2063-411F-9FBA-AE16398485E9}" dt="2022-05-27T21:55:44.561" v="676" actId="14100"/>
          <ac:spMkLst>
            <pc:docMk/>
            <pc:sldMk cId="3877122071" sldId="2076138592"/>
            <ac:spMk id="7" creationId="{FD5FF55E-ABF0-B4A3-840D-323EE1A55F95}"/>
          </ac:spMkLst>
        </pc:spChg>
      </pc:sldChg>
      <pc:sldChg chg="addSp delSp modSp add mod">
        <pc:chgData name="Tewang Chen (HENRY)" userId="e9721f04-100c-4083-a3db-e5d51ed68867" providerId="ADAL" clId="{45B865AF-2063-411F-9FBA-AE16398485E9}" dt="2022-05-27T22:21:02.187" v="1008" actId="14100"/>
        <pc:sldMkLst>
          <pc:docMk/>
          <pc:sldMk cId="1692877575" sldId="2076138593"/>
        </pc:sldMkLst>
        <pc:spChg chg="del">
          <ac:chgData name="Tewang Chen (HENRY)" userId="e9721f04-100c-4083-a3db-e5d51ed68867" providerId="ADAL" clId="{45B865AF-2063-411F-9FBA-AE16398485E9}" dt="2022-05-27T22:20:27.315" v="961" actId="478"/>
          <ac:spMkLst>
            <pc:docMk/>
            <pc:sldMk cId="1692877575" sldId="2076138593"/>
            <ac:spMk id="3" creationId="{A28BE6D7-FF43-F722-0A2A-9E5FA88452FE}"/>
          </ac:spMkLst>
        </pc:spChg>
        <pc:spChg chg="mod">
          <ac:chgData name="Tewang Chen (HENRY)" userId="e9721f04-100c-4083-a3db-e5d51ed68867" providerId="ADAL" clId="{45B865AF-2063-411F-9FBA-AE16398485E9}" dt="2022-05-27T22:19:00.995" v="904" actId="20577"/>
          <ac:spMkLst>
            <pc:docMk/>
            <pc:sldMk cId="1692877575" sldId="2076138593"/>
            <ac:spMk id="4" creationId="{8FE3BEAF-B9AF-427C-B827-A358384368BA}"/>
          </ac:spMkLst>
        </pc:spChg>
        <pc:spChg chg="mod">
          <ac:chgData name="Tewang Chen (HENRY)" userId="e9721f04-100c-4083-a3db-e5d51ed68867" providerId="ADAL" clId="{45B865AF-2063-411F-9FBA-AE16398485E9}" dt="2022-05-27T22:21:02.187" v="1008" actId="14100"/>
          <ac:spMkLst>
            <pc:docMk/>
            <pc:sldMk cId="1692877575" sldId="2076138593"/>
            <ac:spMk id="7" creationId="{FD5FF55E-ABF0-B4A3-840D-323EE1A55F95}"/>
          </ac:spMkLst>
        </pc:spChg>
        <pc:spChg chg="mod">
          <ac:chgData name="Tewang Chen (HENRY)" userId="e9721f04-100c-4083-a3db-e5d51ed68867" providerId="ADAL" clId="{45B865AF-2063-411F-9FBA-AE16398485E9}" dt="2022-05-27T22:20:19.321" v="959" actId="20577"/>
          <ac:spMkLst>
            <pc:docMk/>
            <pc:sldMk cId="1692877575" sldId="2076138593"/>
            <ac:spMk id="11" creationId="{6626CBF7-20A3-0A1D-7E48-A795AFDF1E84}"/>
          </ac:spMkLst>
        </pc:spChg>
        <pc:picChg chg="add mod">
          <ac:chgData name="Tewang Chen (HENRY)" userId="e9721f04-100c-4083-a3db-e5d51ed68867" providerId="ADAL" clId="{45B865AF-2063-411F-9FBA-AE16398485E9}" dt="2022-05-27T22:20:00.416" v="908" actId="1076"/>
          <ac:picMkLst>
            <pc:docMk/>
            <pc:sldMk cId="1692877575" sldId="2076138593"/>
            <ac:picMk id="5" creationId="{81D2DD2E-994E-2961-02EB-573D1C902585}"/>
          </ac:picMkLst>
        </pc:picChg>
        <pc:picChg chg="del">
          <ac:chgData name="Tewang Chen (HENRY)" userId="e9721f04-100c-4083-a3db-e5d51ed68867" providerId="ADAL" clId="{45B865AF-2063-411F-9FBA-AE16398485E9}" dt="2022-05-27T22:19:50.223" v="905" actId="478"/>
          <ac:picMkLst>
            <pc:docMk/>
            <pc:sldMk cId="1692877575" sldId="2076138593"/>
            <ac:picMk id="8" creationId="{6B92E9D6-515D-E41C-966D-0ACBC28BFFE4}"/>
          </ac:picMkLst>
        </pc:picChg>
      </pc:sldChg>
    </pc:docChg>
  </pc:docChgLst>
  <pc:docChgLst>
    <pc:chgData name="Tewang Chen (HENRY)" userId="e9721f04-100c-4083-a3db-e5d51ed68867" providerId="ADAL" clId="{3F3F5D5D-2C87-45F2-9F91-F0D5DBD696A3}"/>
    <pc:docChg chg="modSld">
      <pc:chgData name="Tewang Chen (HENRY)" userId="e9721f04-100c-4083-a3db-e5d51ed68867" providerId="ADAL" clId="{3F3F5D5D-2C87-45F2-9F91-F0D5DBD696A3}" dt="2022-06-28T18:52:50.457" v="0" actId="22"/>
      <pc:docMkLst>
        <pc:docMk/>
      </pc:docMkLst>
      <pc:sldChg chg="addSp mod">
        <pc:chgData name="Tewang Chen (HENRY)" userId="e9721f04-100c-4083-a3db-e5d51ed68867" providerId="ADAL" clId="{3F3F5D5D-2C87-45F2-9F91-F0D5DBD696A3}" dt="2022-06-28T18:52:50.457" v="0" actId="22"/>
        <pc:sldMkLst>
          <pc:docMk/>
          <pc:sldMk cId="2930490233" sldId="2076138584"/>
        </pc:sldMkLst>
        <pc:spChg chg="add">
          <ac:chgData name="Tewang Chen (HENRY)" userId="e9721f04-100c-4083-a3db-e5d51ed68867" providerId="ADAL" clId="{3F3F5D5D-2C87-45F2-9F91-F0D5DBD696A3}" dt="2022-06-28T18:52:50.457" v="0" actId="22"/>
          <ac:spMkLst>
            <pc:docMk/>
            <pc:sldMk cId="2930490233" sldId="2076138584"/>
            <ac:spMk id="5" creationId="{550D7880-7BBA-802D-2BF5-309740FD80BA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F2D6AF-A23B-40B7-9E74-BB80C816C37B}" type="datetimeFigureOut">
              <a:rPr lang="en-US" smtClean="0"/>
              <a:t>6/28/2022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018B5D-F571-4EB5-9B46-860315BC1C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7831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{36fc9e60-c465-11cf-8056-444553540000}</a:t>
            </a:r>
          </a:p>
          <a:p>
            <a:r>
              <a:rPr lang="en-US" sz="1200" dirty="0"/>
              <a:t>{88BAE032-5A81-49f0-BC3D-A4FF138216D6}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018B5D-F571-4EB5-9B46-860315BC1CC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866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018B5D-F571-4EB5-9B46-860315BC1CC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0512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018B5D-F571-4EB5-9B46-860315BC1CC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9902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018B5D-F571-4EB5-9B46-860315BC1CC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6118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{36fc9e60-c465-11cf-8056-444553540000}</a:t>
            </a:r>
          </a:p>
          <a:p>
            <a:r>
              <a:rPr lang="en-US" sz="1200" dirty="0"/>
              <a:t>{88BAE032-5A81-49f0-BC3D-A4FF138216D6}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018B5D-F571-4EB5-9B46-860315BC1CC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1795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{36fc9e60-c465-11cf-8056-444553540000}</a:t>
            </a:r>
          </a:p>
          <a:p>
            <a:r>
              <a:rPr lang="en-US" sz="1200" dirty="0"/>
              <a:t>{88BAE032-5A81-49f0-BC3D-A4FF138216D6}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018B5D-F571-4EB5-9B46-860315BC1CC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1536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018B5D-F571-4EB5-9B46-860315BC1CC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5591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018B5D-F571-4EB5-9B46-860315BC1CC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1333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018B5D-F571-4EB5-9B46-860315BC1CC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569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{36fc9e60-c465-11cf-8056-444553540000}</a:t>
            </a:r>
          </a:p>
          <a:p>
            <a:r>
              <a:rPr lang="en-US" sz="1200" dirty="0"/>
              <a:t>{88BAE032-5A81-49f0-BC3D-A4FF138216D6}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018B5D-F571-4EB5-9B46-860315BC1CC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5147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{36fc9e60-c465-11cf-8056-444553540000}</a:t>
            </a:r>
          </a:p>
          <a:p>
            <a:r>
              <a:rPr lang="en-US" sz="1200" dirty="0"/>
              <a:t>{88BAE032-5A81-49f0-BC3D-A4FF138216D6}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018B5D-F571-4EB5-9B46-860315BC1CC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3736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018B5D-F571-4EB5-9B46-860315BC1CC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4789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69897-D889-4041-A0C8-16A54499BF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99DBDB-AB9E-4DD0-B369-5FFB1CC7E0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BC6005-7CF1-4D25-9EA0-A3DB1E30E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27626-8FF0-4907-AD58-B991DE6781AA}" type="datetimeFigureOut">
              <a:rPr lang="en-US" smtClean="0"/>
              <a:t>6/28/2022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2337CD-F23B-474D-9004-AB7C6651C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CD63AA-6D14-469E-9EE7-20AAC4FA4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30BD8-BDA8-49CC-BCD7-28A04ACE0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02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84BB2-0B2C-43DF-B300-BBD6F42D4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DFC063-43BC-4434-9BC0-110D161EF9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1C2FA4-10CE-4DE1-82A7-FA0AC40E0D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27626-8FF0-4907-AD58-B991DE6781AA}" type="datetimeFigureOut">
              <a:rPr lang="en-US" smtClean="0"/>
              <a:t>6/28/2022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4A4343-649A-4461-8BE9-D6F1B556D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4E9F42-F10E-4C17-8236-D83DC6FD2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30BD8-BDA8-49CC-BCD7-28A04ACE0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6571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83043C-83A6-4146-A9F8-11E9805ED6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4B25B9-1963-4579-B94D-A8894833E3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6D0803-1C06-4294-96E9-B9D5EC8F9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27626-8FF0-4907-AD58-B991DE6781AA}" type="datetimeFigureOut">
              <a:rPr lang="en-US" smtClean="0"/>
              <a:t>6/28/2022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77F538-96D4-4ECE-91F1-DA7380E96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11DBA-C298-40BF-B018-F36E8FF4A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30BD8-BDA8-49CC-BCD7-28A04ACE0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8784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5997" y="620430"/>
            <a:ext cx="11306469" cy="403137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137"/>
              </a:lnSpc>
              <a:defRPr sz="2745">
                <a:solidFill>
                  <a:srgbClr val="2F2F2F"/>
                </a:solidFill>
              </a:defRPr>
            </a:lvl1pPr>
          </a:lstStyle>
          <a:p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343556922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074CD-C3EE-48BA-9BEF-7C7D6325B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6574C0-6E41-49DD-8F30-CEDE1C6788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AEAB11-56E0-4654-9205-2BB1868A45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27626-8FF0-4907-AD58-B991DE6781AA}" type="datetimeFigureOut">
              <a:rPr lang="en-US" smtClean="0"/>
              <a:t>6/28/2022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52EDF3-7F27-4EA0-BDF0-9390697B36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229E97-3056-407E-8A93-672EF0136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30BD8-BDA8-49CC-BCD7-28A04ACE0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3472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2BAA2-C30C-4476-90F8-633A6A0F1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78CD3D-085D-4407-B692-A742394DDB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09F099-F994-4E39-A49A-77D717F877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27626-8FF0-4907-AD58-B991DE6781AA}" type="datetimeFigureOut">
              <a:rPr lang="en-US" smtClean="0"/>
              <a:t>6/28/2022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CFB8B2-5A38-4AFD-97DB-27DB1004D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6D64F7-7C18-482B-9A97-9F5F848BA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30BD8-BDA8-49CC-BCD7-28A04ACE0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1375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BCF06-A0E8-46D0-8F54-BEA9127D5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F08FA-D82F-4EA3-8858-F9161CC675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9A833F-A6B9-4258-8970-CFA58A85E5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A287F2-23CD-41BA-ACC6-3941FB7E09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27626-8FF0-4907-AD58-B991DE6781AA}" type="datetimeFigureOut">
              <a:rPr lang="en-US" smtClean="0"/>
              <a:t>6/28/2022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9F4E8D-65C4-400F-8CD2-36E91E52D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BE822C-9F0E-494C-9359-ABD1B66B2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30BD8-BDA8-49CC-BCD7-28A04ACE0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0989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5477B-AB0B-4DB4-94D6-C518C35BFA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E98EE5-4A40-465C-98E6-B22E839057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77B67C-4D1A-42DA-850D-9795CC25FF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F01D8C-17B1-4AB7-8BD1-40CA874AA1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70F91C-3986-49EA-B723-D9885B0FAC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9B11841-3ECD-40CD-B8E7-815A9BB627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27626-8FF0-4907-AD58-B991DE6781AA}" type="datetimeFigureOut">
              <a:rPr lang="en-US" smtClean="0"/>
              <a:t>6/28/2022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E1B2F0-8D00-4C0E-99B1-8A1C58978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63980E7-0252-41BC-9D83-56518C777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30BD8-BDA8-49CC-BCD7-28A04ACE0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8869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D68FC3-BEAA-40CE-AC25-488AF51BD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3E239F-74D3-47A8-8BE2-B69AA46E89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27626-8FF0-4907-AD58-B991DE6781AA}" type="datetimeFigureOut">
              <a:rPr lang="en-US" smtClean="0"/>
              <a:t>6/28/2022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9D1354-642F-4D3B-8D07-3D529A55E6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77FBBA-3AFF-469B-B206-8249245EB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30BD8-BDA8-49CC-BCD7-28A04ACE0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183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5B453F-F83E-4FC0-B10A-8477E6322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27626-8FF0-4907-AD58-B991DE6781AA}" type="datetimeFigureOut">
              <a:rPr lang="en-US" smtClean="0"/>
              <a:t>6/28/2022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831A4D-84A3-43E6-B0A8-89B0BEBCB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B29B4F-CA9E-44C4-ABA8-0B815E6E3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30BD8-BDA8-49CC-BCD7-28A04ACE0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4998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53A444-65E5-4AB5-893C-165DF704E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24377C-F918-4061-BDB9-CE176F6547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FAB122-A291-4823-9C72-7BAB6D7766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F66008-99C7-4311-882E-381D8C9641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27626-8FF0-4907-AD58-B991DE6781AA}" type="datetimeFigureOut">
              <a:rPr lang="en-US" smtClean="0"/>
              <a:t>6/28/2022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1D8150-CCD0-48C1-BB38-EEC2CAC462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4BC818-E964-43FB-96ED-60B077847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30BD8-BDA8-49CC-BCD7-28A04ACE0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9162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47304-B354-472F-95B4-FA16563534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7428DF8-D341-4A8D-89FC-8ECA24FD7F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B85CE5-A2DD-490B-A6E9-9629E9D2FF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4F1FE1-79C2-4DF2-8FF4-E0D40716B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27626-8FF0-4907-AD58-B991DE6781AA}" type="datetimeFigureOut">
              <a:rPr lang="en-US" smtClean="0"/>
              <a:t>6/28/2022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417C5E-D642-4895-992C-E01D70C74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85D566-874D-4FB2-BB28-1E085E079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30BD8-BDA8-49CC-BCD7-28A04ACE0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6339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E28A7F9-E2EF-4159-A81A-0A0530C96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8DBC92-2A1E-425C-9F51-A0484F18B3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78F526-70BA-4F02-A1AC-DF3262D4BF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D27626-8FF0-4907-AD58-B991DE6781AA}" type="datetimeFigureOut">
              <a:rPr lang="en-US" smtClean="0"/>
              <a:t>6/28/2022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36731F-699B-4A64-AC72-F3E7CBBE80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355CC2-7E75-452A-AF4B-16AB0D2861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F30BD8-BDA8-49CC-BCD7-28A04ACE0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8358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4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en-us/microsoft-365/security/defender-endpoint/device-control-removable-storage-access-control?view=o365-worldwide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rosoft/mdatp-devicecontrol/blob/main/Removable%20Storage%20Access%20Control%20Samples/Group%20Policy/Demo_Groups.xml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rosoft/mdatp-devicecontrol/blob/main/Removable%20Storage%20Access%20Control%20Samples/Group%20Policy/Demo_Policies.xml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EEC9C-E3F1-43D2-A133-EE9CC0664B9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How to deploy Removable Storage Access Control/RSAC through GPO?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DAA2DC7-DAA0-4414-AC17-F7C009CBC677}"/>
              </a:ext>
            </a:extLst>
          </p:cNvPr>
          <p:cNvSpPr/>
          <p:nvPr/>
        </p:nvSpPr>
        <p:spPr>
          <a:xfrm>
            <a:off x="1740862" y="4081671"/>
            <a:ext cx="8677755" cy="16539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Doc: </a:t>
            </a:r>
            <a:r>
              <a:rPr lang="en-US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Microsoft Defender for Endpoint Device Control Removable Storage Access Control | Microsoft Docs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91997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FE3BEAF-B9AF-427C-B827-A358384368BA}"/>
              </a:ext>
            </a:extLst>
          </p:cNvPr>
          <p:cNvSpPr txBox="1">
            <a:spLocks/>
          </p:cNvSpPr>
          <p:nvPr/>
        </p:nvSpPr>
        <p:spPr>
          <a:xfrm>
            <a:off x="296100" y="370489"/>
            <a:ext cx="11344657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fontAlgn="base">
              <a:spcAft>
                <a:spcPct val="0"/>
              </a:spcAft>
              <a:tabLst>
                <a:tab pos="920840" algn="l"/>
              </a:tabLst>
              <a:defRPr/>
            </a:pPr>
            <a:r>
              <a:rPr lang="en-US" dirty="0">
                <a:gradFill>
                  <a:gsLst>
                    <a:gs pos="125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latin typeface="Segoe UI Semibold"/>
              </a:rPr>
              <a:t>Step 8: Combine the groups into one XML file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D5FF55E-ABF0-B4A3-840D-323EE1A55F95}"/>
              </a:ext>
            </a:extLst>
          </p:cNvPr>
          <p:cNvSpPr/>
          <p:nvPr/>
        </p:nvSpPr>
        <p:spPr>
          <a:xfrm>
            <a:off x="296100" y="2401814"/>
            <a:ext cx="4058400" cy="287260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&lt;Group Id="{</a:t>
            </a:r>
            <a:r>
              <a:rPr lang="en-US" sz="800" b="0" dirty="0">
                <a:solidFill>
                  <a:srgbClr val="0000FF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65fa649a-a111-4912-9294-fb6337a25038</a:t>
            </a:r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}"&gt;</a:t>
            </a:r>
          </a:p>
          <a:p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   &lt;!-- Approved USBs Group --&gt;</a:t>
            </a:r>
          </a:p>
          <a:p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   &lt;</a:t>
            </a:r>
            <a:r>
              <a:rPr lang="en-US" sz="8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MatchType</a:t>
            </a:r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8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MatchAny</a:t>
            </a:r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sz="8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MatchType</a:t>
            </a:r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   &lt;</a:t>
            </a:r>
            <a:r>
              <a:rPr lang="en-US" sz="8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DescriptorIdList</a:t>
            </a:r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       &lt;</a:t>
            </a:r>
            <a:r>
              <a:rPr lang="en-US" sz="8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InstancePathId</a:t>
            </a:r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&gt;USBSTOR\DISK&amp;amp;VEN__USB&amp;amp;PROD__SANDISK_3.2GEN1&amp;amp;REV_1.00\03003324080520232521&amp;amp;*&lt;/</a:t>
            </a:r>
            <a:r>
              <a:rPr lang="en-US" sz="8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InstancePathId</a:t>
            </a:r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   &lt;/</a:t>
            </a:r>
            <a:r>
              <a:rPr lang="en-US" sz="8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DescriptorIdList</a:t>
            </a:r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&lt;/Group&gt;</a:t>
            </a:r>
          </a:p>
          <a:p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&lt;Group Id="{</a:t>
            </a:r>
            <a:r>
              <a:rPr lang="en-US" sz="800" dirty="0">
                <a:solidFill>
                  <a:srgbClr val="0000FF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9b28fae8-72f7-4267-a1a5-685f747a7146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}"&gt;</a:t>
            </a:r>
          </a:p>
          <a:p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US" sz="800" dirty="0" err="1">
                <a:solidFill>
                  <a:srgbClr val="0000FF"/>
                </a:solidFill>
                <a:latin typeface="Consolas" panose="020B0609020204030204" pitchFamily="49" charset="0"/>
              </a:rPr>
              <a:t>MatchType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r>
              <a:rPr lang="en-US" sz="800" dirty="0" err="1">
                <a:solidFill>
                  <a:srgbClr val="0000FF"/>
                </a:solidFill>
                <a:latin typeface="Consolas" panose="020B0609020204030204" pitchFamily="49" charset="0"/>
              </a:rPr>
              <a:t>MatchAny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US" sz="800" dirty="0" err="1">
                <a:solidFill>
                  <a:srgbClr val="0000FF"/>
                </a:solidFill>
                <a:latin typeface="Consolas" panose="020B0609020204030204" pitchFamily="49" charset="0"/>
              </a:rPr>
              <a:t>MatchType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    &lt;</a:t>
            </a:r>
            <a:r>
              <a:rPr lang="en-US" sz="800" dirty="0" err="1">
                <a:solidFill>
                  <a:srgbClr val="0000FF"/>
                </a:solidFill>
                <a:latin typeface="Consolas" panose="020B0609020204030204" pitchFamily="49" charset="0"/>
              </a:rPr>
              <a:t>DescriptorIdList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        &lt;</a:t>
            </a:r>
            <a:r>
              <a:rPr lang="en-US" sz="800" dirty="0" err="1">
                <a:solidFill>
                  <a:srgbClr val="0000FF"/>
                </a:solidFill>
                <a:latin typeface="Consolas" panose="020B0609020204030204" pitchFamily="49" charset="0"/>
              </a:rPr>
              <a:t>PrimaryId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r>
              <a:rPr lang="en-US" sz="800" dirty="0" err="1">
                <a:solidFill>
                  <a:srgbClr val="0000FF"/>
                </a:solidFill>
                <a:latin typeface="Consolas" panose="020B0609020204030204" pitchFamily="49" charset="0"/>
              </a:rPr>
              <a:t>RemovableMediaDevices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US" sz="800" dirty="0" err="1">
                <a:solidFill>
                  <a:srgbClr val="0000FF"/>
                </a:solidFill>
                <a:latin typeface="Consolas" panose="020B0609020204030204" pitchFamily="49" charset="0"/>
              </a:rPr>
              <a:t>PrimaryId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        &lt;</a:t>
            </a:r>
            <a:r>
              <a:rPr lang="en-US" sz="800" dirty="0" err="1">
                <a:solidFill>
                  <a:srgbClr val="0000FF"/>
                </a:solidFill>
                <a:latin typeface="Consolas" panose="020B0609020204030204" pitchFamily="49" charset="0"/>
              </a:rPr>
              <a:t>PrimaryId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r>
              <a:rPr lang="en-US" sz="800" dirty="0" err="1">
                <a:solidFill>
                  <a:srgbClr val="0000FF"/>
                </a:solidFill>
                <a:latin typeface="Consolas" panose="020B0609020204030204" pitchFamily="49" charset="0"/>
              </a:rPr>
              <a:t>CdRomDevices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US" sz="800" dirty="0" err="1">
                <a:solidFill>
                  <a:srgbClr val="0000FF"/>
                </a:solidFill>
                <a:latin typeface="Consolas" panose="020B0609020204030204" pitchFamily="49" charset="0"/>
              </a:rPr>
              <a:t>PrimaryId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        &lt;</a:t>
            </a:r>
            <a:r>
              <a:rPr lang="en-US" sz="800" dirty="0" err="1">
                <a:solidFill>
                  <a:srgbClr val="0000FF"/>
                </a:solidFill>
                <a:latin typeface="Consolas" panose="020B0609020204030204" pitchFamily="49" charset="0"/>
              </a:rPr>
              <a:t>PrimaryId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r>
              <a:rPr lang="en-US" sz="800" dirty="0" err="1">
                <a:solidFill>
                  <a:srgbClr val="0000FF"/>
                </a:solidFill>
                <a:latin typeface="Consolas" panose="020B0609020204030204" pitchFamily="49" charset="0"/>
              </a:rPr>
              <a:t>WpdDevices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US" sz="800" dirty="0" err="1">
                <a:solidFill>
                  <a:srgbClr val="0000FF"/>
                </a:solidFill>
                <a:latin typeface="Consolas" panose="020B0609020204030204" pitchFamily="49" charset="0"/>
              </a:rPr>
              <a:t>PrimaryId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    &lt;/</a:t>
            </a:r>
            <a:r>
              <a:rPr lang="en-US" sz="800" dirty="0" err="1">
                <a:solidFill>
                  <a:srgbClr val="0000FF"/>
                </a:solidFill>
                <a:latin typeface="Consolas" panose="020B0609020204030204" pitchFamily="49" charset="0"/>
              </a:rPr>
              <a:t>DescriptorIdList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&lt;/Group&gt;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626CBF7-20A3-0A1D-7E48-A795AFDF1E84}"/>
              </a:ext>
            </a:extLst>
          </p:cNvPr>
          <p:cNvSpPr txBox="1"/>
          <p:nvPr/>
        </p:nvSpPr>
        <p:spPr>
          <a:xfrm>
            <a:off x="290976" y="924486"/>
            <a:ext cx="426222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Computer Configuration &gt; Administrative Templates &gt; Windows Components &gt; Microsoft Defender Antivirus &gt; Device Control &gt; </a:t>
            </a:r>
            <a:r>
              <a:rPr lang="en-US" sz="1800" i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Define device control policy groups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689696-5AA3-7098-76B2-D6A629C6BC17}"/>
              </a:ext>
            </a:extLst>
          </p:cNvPr>
          <p:cNvSpPr txBox="1"/>
          <p:nvPr/>
        </p:nvSpPr>
        <p:spPr>
          <a:xfrm>
            <a:off x="296100" y="5358846"/>
            <a:ext cx="425881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XML file download location: </a:t>
            </a:r>
            <a:r>
              <a:rPr lang="en-US" dirty="0" err="1">
                <a:hlinkClick r:id="rId3"/>
              </a:rPr>
              <a:t>mdatp-devicecontrol</a:t>
            </a:r>
            <a:r>
              <a:rPr lang="en-US" dirty="0">
                <a:hlinkClick r:id="rId3"/>
              </a:rPr>
              <a:t>/Demo_Groups.xml at main · </a:t>
            </a:r>
            <a:r>
              <a:rPr lang="en-US" dirty="0" err="1">
                <a:hlinkClick r:id="rId3"/>
              </a:rPr>
              <a:t>microsoft</a:t>
            </a:r>
            <a:r>
              <a:rPr lang="en-US" dirty="0">
                <a:hlinkClick r:id="rId3"/>
              </a:rPr>
              <a:t>/</a:t>
            </a:r>
            <a:r>
              <a:rPr lang="en-US" dirty="0" err="1">
                <a:hlinkClick r:id="rId3"/>
              </a:rPr>
              <a:t>mdatp-devicecontrol</a:t>
            </a:r>
            <a:r>
              <a:rPr lang="en-US" dirty="0">
                <a:hlinkClick r:id="rId3"/>
              </a:rPr>
              <a:t> (github.com)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A26012B-BDF5-9FFA-FBDD-080AFE2BEC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60005" y="1663150"/>
            <a:ext cx="7624116" cy="4036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9305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FE3BEAF-B9AF-427C-B827-A358384368BA}"/>
              </a:ext>
            </a:extLst>
          </p:cNvPr>
          <p:cNvSpPr txBox="1">
            <a:spLocks/>
          </p:cNvSpPr>
          <p:nvPr/>
        </p:nvSpPr>
        <p:spPr>
          <a:xfrm>
            <a:off x="296100" y="370489"/>
            <a:ext cx="11344657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fontAlgn="base">
              <a:spcAft>
                <a:spcPct val="0"/>
              </a:spcAft>
              <a:tabLst>
                <a:tab pos="920840" algn="l"/>
              </a:tabLst>
              <a:defRPr/>
            </a:pPr>
            <a:r>
              <a:rPr lang="en-US" dirty="0">
                <a:gradFill>
                  <a:gsLst>
                    <a:gs pos="125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latin typeface="Segoe UI Semibold"/>
              </a:rPr>
              <a:t>Step 9: Combine the policies into one XML file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D5FF55E-ABF0-B4A3-840D-323EE1A55F95}"/>
              </a:ext>
            </a:extLst>
          </p:cNvPr>
          <p:cNvSpPr/>
          <p:nvPr/>
        </p:nvSpPr>
        <p:spPr>
          <a:xfrm>
            <a:off x="296100" y="2401814"/>
            <a:ext cx="4058400" cy="287260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8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PolicyRules</a:t>
            </a:r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&gt;	</a:t>
            </a:r>
          </a:p>
          <a:p>
            <a:endParaRPr lang="en-US" sz="800" b="0" dirty="0">
              <a:solidFill>
                <a:srgbClr val="0000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8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PolicyRule</a:t>
            </a:r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Id="{b2061588-029e-427d-8404-6dfec096a571}"&gt; </a:t>
            </a:r>
          </a:p>
          <a:p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&lt;!-- Allow access and Audit file information --&gt;</a:t>
            </a:r>
          </a:p>
          <a:p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  &lt;Name&gt;Allow access and Audit file information&lt;/Name&gt;</a:t>
            </a:r>
          </a:p>
          <a:p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  &lt;</a:t>
            </a:r>
            <a:r>
              <a:rPr lang="en-US" sz="8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IncludedIdList</a:t>
            </a:r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		&lt;</a:t>
            </a:r>
            <a:r>
              <a:rPr lang="en-US" sz="8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GroupId</a:t>
            </a:r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&gt;{65fa649a-a111-4912-9294-fb6337a25038}&lt;/</a:t>
            </a:r>
            <a:r>
              <a:rPr lang="en-US" sz="8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GroupId</a:t>
            </a:r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  &lt;/</a:t>
            </a:r>
            <a:r>
              <a:rPr lang="en-US" sz="8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IncludedIdList</a:t>
            </a:r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  &lt;</a:t>
            </a:r>
            <a:r>
              <a:rPr lang="en-US" sz="8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ExcludedIdList</a:t>
            </a:r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endParaRPr lang="en-US" sz="800" b="0" dirty="0">
              <a:solidFill>
                <a:srgbClr val="0000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…….too long, please check the xml file from the GitHub</a:t>
            </a:r>
          </a:p>
          <a:p>
            <a:endParaRPr lang="en-US" sz="800" b="0" dirty="0">
              <a:solidFill>
                <a:srgbClr val="0000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   &lt;</a:t>
            </a:r>
            <a:r>
              <a:rPr lang="en-US" sz="8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ExcludedIdList</a:t>
            </a:r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 /&gt;</a:t>
            </a:r>
          </a:p>
          <a:p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   &lt;Entry Id="{6b9cf286-ec70-4463-bfaf-29f32bb5f0dc}"&gt;</a:t>
            </a:r>
          </a:p>
          <a:p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      &lt;Type&gt;</a:t>
            </a:r>
            <a:r>
              <a:rPr lang="en-US" sz="8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AuditDenied</a:t>
            </a:r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&lt;/Type&gt;</a:t>
            </a:r>
          </a:p>
          <a:p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      &lt;Options&gt;3&lt;/Options&gt;</a:t>
            </a:r>
          </a:p>
          <a:p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      &lt;</a:t>
            </a:r>
            <a:r>
              <a:rPr lang="en-US" sz="8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AccessMask</a:t>
            </a:r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&gt;7&lt;/</a:t>
            </a:r>
            <a:r>
              <a:rPr lang="en-US" sz="8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AccessMask</a:t>
            </a:r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   &lt;/Entry&gt;</a:t>
            </a:r>
          </a:p>
          <a:p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sz="8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PolicyRule</a:t>
            </a:r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endParaRPr lang="en-US" sz="800" b="0" dirty="0">
              <a:solidFill>
                <a:srgbClr val="0000FF"/>
              </a:solidFill>
              <a:effectLst/>
              <a:latin typeface="Consolas" panose="020B0609020204030204" pitchFamily="49" charset="0"/>
            </a:endParaRPr>
          </a:p>
          <a:p>
            <a:endParaRPr lang="en-US" sz="800" b="0" dirty="0">
              <a:solidFill>
                <a:srgbClr val="0000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sz="8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PolicyRules</a:t>
            </a:r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800" dirty="0">
              <a:solidFill>
                <a:srgbClr val="0000FF"/>
              </a:solidFill>
              <a:latin typeface="Consolas" panose="020B060902020403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626CBF7-20A3-0A1D-7E48-A795AFDF1E84}"/>
              </a:ext>
            </a:extLst>
          </p:cNvPr>
          <p:cNvSpPr txBox="1"/>
          <p:nvPr/>
        </p:nvSpPr>
        <p:spPr>
          <a:xfrm>
            <a:off x="290976" y="924486"/>
            <a:ext cx="426222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Computer Configuration &gt; Administrative Templates &gt; Windows Components &gt; Microsoft Defender Antivirus &gt; Device Control &gt; </a:t>
            </a:r>
            <a:r>
              <a:rPr lang="en-US" sz="1800" i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Define device control policy rules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8BE6D7-FF43-F722-0A2A-9E5FA88452FE}"/>
              </a:ext>
            </a:extLst>
          </p:cNvPr>
          <p:cNvSpPr txBox="1"/>
          <p:nvPr/>
        </p:nvSpPr>
        <p:spPr>
          <a:xfrm>
            <a:off x="296100" y="5358846"/>
            <a:ext cx="425881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XML file download location: </a:t>
            </a:r>
            <a:r>
              <a:rPr lang="en-US" dirty="0" err="1">
                <a:hlinkClick r:id="rId3"/>
              </a:rPr>
              <a:t>mdatp-devicecontrol</a:t>
            </a:r>
            <a:r>
              <a:rPr lang="en-US" dirty="0">
                <a:hlinkClick r:id="rId3"/>
              </a:rPr>
              <a:t>/Demo_Policies.xml at main · </a:t>
            </a:r>
            <a:r>
              <a:rPr lang="en-US" dirty="0" err="1">
                <a:hlinkClick r:id="rId3"/>
              </a:rPr>
              <a:t>microsoft</a:t>
            </a:r>
            <a:r>
              <a:rPr lang="en-US" dirty="0">
                <a:hlinkClick r:id="rId3"/>
              </a:rPr>
              <a:t>/</a:t>
            </a:r>
            <a:r>
              <a:rPr lang="en-US" dirty="0" err="1">
                <a:hlinkClick r:id="rId3"/>
              </a:rPr>
              <a:t>mdatp-devicecontrol</a:t>
            </a:r>
            <a:r>
              <a:rPr lang="en-US" dirty="0">
                <a:hlinkClick r:id="rId3"/>
              </a:rPr>
              <a:t> (github.com)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B92E9D6-515D-E41C-966D-0ACBC28BFF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1002" y="1406746"/>
            <a:ext cx="7638804" cy="4044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3881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FE3BEAF-B9AF-427C-B827-A358384368BA}"/>
              </a:ext>
            </a:extLst>
          </p:cNvPr>
          <p:cNvSpPr txBox="1">
            <a:spLocks/>
          </p:cNvSpPr>
          <p:nvPr/>
        </p:nvSpPr>
        <p:spPr>
          <a:xfrm>
            <a:off x="296100" y="370489"/>
            <a:ext cx="11344657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fontAlgn="base">
              <a:spcAft>
                <a:spcPct val="0"/>
              </a:spcAft>
              <a:tabLst>
                <a:tab pos="920840" algn="l"/>
              </a:tabLst>
              <a:defRPr/>
            </a:pPr>
            <a:r>
              <a:rPr lang="en-US" dirty="0">
                <a:gradFill>
                  <a:gsLst>
                    <a:gs pos="125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latin typeface="Segoe UI Semibold"/>
              </a:rPr>
              <a:t>Additional: set evidence file location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D5FF55E-ABF0-B4A3-840D-323EE1A55F95}"/>
              </a:ext>
            </a:extLst>
          </p:cNvPr>
          <p:cNvSpPr/>
          <p:nvPr/>
        </p:nvSpPr>
        <p:spPr>
          <a:xfrm>
            <a:off x="296100" y="2732926"/>
            <a:ext cx="4058400" cy="98118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800" i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Data Type: String, any local or network share folder path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626CBF7-20A3-0A1D-7E48-A795AFDF1E84}"/>
              </a:ext>
            </a:extLst>
          </p:cNvPr>
          <p:cNvSpPr txBox="1"/>
          <p:nvPr/>
        </p:nvSpPr>
        <p:spPr>
          <a:xfrm>
            <a:off x="290976" y="924486"/>
            <a:ext cx="426222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Computer Configuration &gt; Administrative Templates &gt; Windows Components &gt; Microsoft Defender Antivirus &gt; Device Control &gt; </a:t>
            </a:r>
            <a:r>
              <a:rPr lang="en-US" sz="1800" i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Define Device Control evidence data remote location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D2DD2E-994E-2961-02EB-573D1C9025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6414" y="1314339"/>
            <a:ext cx="7638804" cy="4044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8775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EEC9C-E3F1-43D2-A133-EE9CC0664B9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err="1"/>
              <a:t>Enduser</a:t>
            </a:r>
            <a:r>
              <a:rPr lang="en-US"/>
              <a:t> Experience</a:t>
            </a:r>
          </a:p>
        </p:txBody>
      </p:sp>
    </p:spTree>
    <p:extLst>
      <p:ext uri="{BB962C8B-B14F-4D97-AF65-F5344CB8AC3E}">
        <p14:creationId xmlns:p14="http://schemas.microsoft.com/office/powerpoint/2010/main" val="15381405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FE3BEAF-B9AF-427C-B827-A358384368BA}"/>
              </a:ext>
            </a:extLst>
          </p:cNvPr>
          <p:cNvSpPr txBox="1">
            <a:spLocks/>
          </p:cNvSpPr>
          <p:nvPr/>
        </p:nvSpPr>
        <p:spPr>
          <a:xfrm>
            <a:off x="296100" y="370489"/>
            <a:ext cx="11344657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fontAlgn="base">
              <a:spcAft>
                <a:spcPct val="0"/>
              </a:spcAft>
              <a:tabLst>
                <a:tab pos="920840" algn="l"/>
              </a:tabLst>
              <a:defRPr/>
            </a:pPr>
            <a:r>
              <a:rPr lang="en-US">
                <a:gradFill>
                  <a:gsLst>
                    <a:gs pos="125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latin typeface="Segoe UI Semibold"/>
              </a:rPr>
              <a:t>Audit/Allow mode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7D9147E-5C07-4DEB-BCE4-684255D67D6E}"/>
              </a:ext>
            </a:extLst>
          </p:cNvPr>
          <p:cNvSpPr txBox="1"/>
          <p:nvPr/>
        </p:nvSpPr>
        <p:spPr>
          <a:xfrm>
            <a:off x="388088" y="1419447"/>
            <a:ext cx="90270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There is no notification on the client side, but in the backend the system will fire event for reporting</a:t>
            </a:r>
          </a:p>
        </p:txBody>
      </p:sp>
    </p:spTree>
    <p:extLst>
      <p:ext uri="{BB962C8B-B14F-4D97-AF65-F5344CB8AC3E}">
        <p14:creationId xmlns:p14="http://schemas.microsoft.com/office/powerpoint/2010/main" val="2630296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3">
            <a:extLst>
              <a:ext uri="{FF2B5EF4-FFF2-40B4-BE49-F238E27FC236}">
                <a16:creationId xmlns:a16="http://schemas.microsoft.com/office/drawing/2014/main" id="{16D806CB-EA71-4233-96C7-DDA16F92B7A9}"/>
              </a:ext>
            </a:extLst>
          </p:cNvPr>
          <p:cNvSpPr txBox="1">
            <a:spLocks/>
          </p:cNvSpPr>
          <p:nvPr/>
        </p:nvSpPr>
        <p:spPr>
          <a:xfrm>
            <a:off x="296100" y="370489"/>
            <a:ext cx="11344657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fontAlgn="base">
              <a:spcAft>
                <a:spcPct val="0"/>
              </a:spcAft>
              <a:tabLst>
                <a:tab pos="920840" algn="l"/>
              </a:tabLst>
              <a:defRPr/>
            </a:pPr>
            <a:r>
              <a:rPr lang="en-US">
                <a:gradFill>
                  <a:gsLst>
                    <a:gs pos="125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latin typeface="Segoe UI Semibold"/>
              </a:rPr>
              <a:t>Block mode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1DE87A-32C8-C0C2-5B7F-8C14B56FED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8425" y="1565953"/>
            <a:ext cx="7162800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5268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0223659-7059-42A3-AEEF-47053836CF1D}"/>
              </a:ext>
            </a:extLst>
          </p:cNvPr>
          <p:cNvSpPr txBox="1"/>
          <p:nvPr/>
        </p:nvSpPr>
        <p:spPr>
          <a:xfrm>
            <a:off x="4919663" y="2709863"/>
            <a:ext cx="11763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/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2150645877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FE3BEAF-B9AF-427C-B827-A358384368BA}"/>
              </a:ext>
            </a:extLst>
          </p:cNvPr>
          <p:cNvSpPr txBox="1">
            <a:spLocks/>
          </p:cNvSpPr>
          <p:nvPr/>
        </p:nvSpPr>
        <p:spPr>
          <a:xfrm>
            <a:off x="296100" y="370489"/>
            <a:ext cx="11344657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fontAlgn="base">
              <a:spcAft>
                <a:spcPct val="0"/>
              </a:spcAft>
              <a:tabLst>
                <a:tab pos="920840" algn="l"/>
              </a:tabLst>
              <a:defRPr/>
            </a:pPr>
            <a:r>
              <a:rPr lang="en-US" dirty="0">
                <a:gradFill>
                  <a:gsLst>
                    <a:gs pos="125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latin typeface="Segoe UI Semibold"/>
              </a:rPr>
              <a:t>Use Case: </a:t>
            </a:r>
            <a:r>
              <a:rPr lang="en-US" dirty="0" err="1">
                <a:gradFill>
                  <a:gsLst>
                    <a:gs pos="125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latin typeface="Segoe UI Semibold"/>
              </a:rPr>
              <a:t>ReadOnly</a:t>
            </a:r>
            <a:r>
              <a:rPr lang="en-US" dirty="0">
                <a:gradFill>
                  <a:gsLst>
                    <a:gs pos="125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latin typeface="Segoe UI Semibold"/>
              </a:rPr>
              <a:t> except approved specific media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F7D663-063E-44B8-B5DB-DCCEA37F7800}"/>
              </a:ext>
            </a:extLst>
          </p:cNvPr>
          <p:cNvSpPr txBox="1"/>
          <p:nvPr/>
        </p:nvSpPr>
        <p:spPr>
          <a:xfrm>
            <a:off x="483951" y="1678031"/>
            <a:ext cx="1115183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arenR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For any removable storage, </a:t>
            </a:r>
            <a:r>
              <a:rPr lang="en-US" dirty="0" err="1">
                <a:latin typeface="Segoe UI" panose="020B0502040204020203" pitchFamily="34" charset="0"/>
                <a:cs typeface="Segoe UI" panose="020B0502040204020203" pitchFamily="34" charset="0"/>
              </a:rPr>
              <a:t>ReadOnly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342900" indent="-342900">
              <a:buFont typeface="+mj-lt"/>
              <a:buAutoNum type="arabicParenR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For approved removable storage, full access</a:t>
            </a:r>
          </a:p>
        </p:txBody>
      </p:sp>
    </p:spTree>
    <p:extLst>
      <p:ext uri="{BB962C8B-B14F-4D97-AF65-F5344CB8AC3E}">
        <p14:creationId xmlns:p14="http://schemas.microsoft.com/office/powerpoint/2010/main" val="1436476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FE3BEAF-B9AF-427C-B827-A358384368BA}"/>
              </a:ext>
            </a:extLst>
          </p:cNvPr>
          <p:cNvSpPr txBox="1">
            <a:spLocks/>
          </p:cNvSpPr>
          <p:nvPr/>
        </p:nvSpPr>
        <p:spPr>
          <a:xfrm>
            <a:off x="296100" y="370489"/>
            <a:ext cx="11344657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fontAlgn="base">
              <a:spcAft>
                <a:spcPct val="0"/>
              </a:spcAft>
              <a:tabLst>
                <a:tab pos="920840" algn="l"/>
              </a:tabLst>
              <a:defRPr/>
            </a:pPr>
            <a:r>
              <a:rPr lang="en-US" dirty="0">
                <a:gradFill>
                  <a:gsLst>
                    <a:gs pos="125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latin typeface="Segoe UI Semibold"/>
              </a:rPr>
              <a:t>Step 1: Enable RSAC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F7D663-063E-44B8-B5DB-DCCEA37F7800}"/>
              </a:ext>
            </a:extLst>
          </p:cNvPr>
          <p:cNvSpPr txBox="1"/>
          <p:nvPr/>
        </p:nvSpPr>
        <p:spPr>
          <a:xfrm>
            <a:off x="290976" y="924486"/>
            <a:ext cx="426222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Computer Configuration &gt; Administrative Templates &gt; Windows Components &gt; Microsoft Defender Antivirus &gt; Features &gt; </a:t>
            </a:r>
            <a:r>
              <a:rPr lang="en-US" sz="1800" i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Device Control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7C16EBF-CBD4-86D7-19EE-F35126144917}"/>
              </a:ext>
            </a:extLst>
          </p:cNvPr>
          <p:cNvSpPr/>
          <p:nvPr/>
        </p:nvSpPr>
        <p:spPr>
          <a:xfrm>
            <a:off x="290976" y="2171446"/>
            <a:ext cx="4035798" cy="169055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i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Enabled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BC04803A-7D17-8400-1D26-479DEF579F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6033" y="370489"/>
            <a:ext cx="7269867" cy="6189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33417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FE3BEAF-B9AF-427C-B827-A358384368BA}"/>
              </a:ext>
            </a:extLst>
          </p:cNvPr>
          <p:cNvSpPr txBox="1">
            <a:spLocks/>
          </p:cNvSpPr>
          <p:nvPr/>
        </p:nvSpPr>
        <p:spPr>
          <a:xfrm>
            <a:off x="296100" y="370489"/>
            <a:ext cx="11344657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fontAlgn="base">
              <a:spcAft>
                <a:spcPct val="0"/>
              </a:spcAft>
              <a:tabLst>
                <a:tab pos="920840" algn="l"/>
              </a:tabLst>
              <a:defRPr/>
            </a:pPr>
            <a:r>
              <a:rPr lang="en-US" dirty="0">
                <a:gradFill>
                  <a:gsLst>
                    <a:gs pos="125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latin typeface="Segoe UI Semibold"/>
              </a:rPr>
              <a:t>Step 2: Set Default Enforcement = Deny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F7D663-063E-44B8-B5DB-DCCEA37F7800}"/>
              </a:ext>
            </a:extLst>
          </p:cNvPr>
          <p:cNvSpPr txBox="1"/>
          <p:nvPr/>
        </p:nvSpPr>
        <p:spPr>
          <a:xfrm>
            <a:off x="296100" y="924487"/>
            <a:ext cx="425881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Computer Configuration &gt; Administrative Templates &gt; Windows Components &gt; Microsoft Defender Antivirus &gt; Device Control &gt; </a:t>
            </a:r>
            <a:r>
              <a:rPr lang="en-US" sz="1800" i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Select Device Control Default Enforcement 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: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7C16EBF-CBD4-86D7-19EE-F35126144917}"/>
              </a:ext>
            </a:extLst>
          </p:cNvPr>
          <p:cNvSpPr/>
          <p:nvPr/>
        </p:nvSpPr>
        <p:spPr>
          <a:xfrm>
            <a:off x="296100" y="2955813"/>
            <a:ext cx="4035798" cy="169055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i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Enabled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i="1" dirty="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Default Deny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705C1BF-9D88-93F5-C462-4E2D7AF220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0992" y="924487"/>
            <a:ext cx="7730620" cy="409443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50D7880-7BBA-802D-2BF5-309740FD80BA}"/>
              </a:ext>
            </a:extLst>
          </p:cNvPr>
          <p:cNvSpPr/>
          <p:nvPr/>
        </p:nvSpPr>
        <p:spPr>
          <a:xfrm>
            <a:off x="409302" y="5094514"/>
            <a:ext cx="3762103" cy="139299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Recently we expanded our feature to Printer as well, so please make sure Allow Printer if you only want to manage removable storage.</a:t>
            </a:r>
          </a:p>
        </p:txBody>
      </p:sp>
    </p:spTree>
    <p:extLst>
      <p:ext uri="{BB962C8B-B14F-4D97-AF65-F5344CB8AC3E}">
        <p14:creationId xmlns:p14="http://schemas.microsoft.com/office/powerpoint/2010/main" val="29304902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FE3BEAF-B9AF-427C-B827-A358384368BA}"/>
              </a:ext>
            </a:extLst>
          </p:cNvPr>
          <p:cNvSpPr txBox="1">
            <a:spLocks/>
          </p:cNvSpPr>
          <p:nvPr/>
        </p:nvSpPr>
        <p:spPr>
          <a:xfrm>
            <a:off x="296100" y="370489"/>
            <a:ext cx="11344657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fontAlgn="base">
              <a:spcAft>
                <a:spcPct val="0"/>
              </a:spcAft>
              <a:tabLst>
                <a:tab pos="920840" algn="l"/>
              </a:tabLst>
              <a:defRPr/>
            </a:pPr>
            <a:r>
              <a:rPr lang="en-US" dirty="0">
                <a:gradFill>
                  <a:gsLst>
                    <a:gs pos="125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latin typeface="Segoe UI Semibold"/>
              </a:rPr>
              <a:t>Step 3: Audit Default Deny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F7D663-063E-44B8-B5DB-DCCEA37F7800}"/>
              </a:ext>
            </a:extLst>
          </p:cNvPr>
          <p:cNvSpPr txBox="1"/>
          <p:nvPr/>
        </p:nvSpPr>
        <p:spPr>
          <a:xfrm>
            <a:off x="296100" y="924487"/>
            <a:ext cx="102965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Create Audit policy for Default Deny: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7C16EBF-CBD4-86D7-19EE-F35126144917}"/>
              </a:ext>
            </a:extLst>
          </p:cNvPr>
          <p:cNvSpPr/>
          <p:nvPr/>
        </p:nvSpPr>
        <p:spPr>
          <a:xfrm>
            <a:off x="296100" y="1293819"/>
            <a:ext cx="8323918" cy="261036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US" sz="800" dirty="0" err="1">
                <a:solidFill>
                  <a:srgbClr val="0000FF"/>
                </a:solidFill>
                <a:latin typeface="Consolas" panose="020B0609020204030204" pitchFamily="49" charset="0"/>
              </a:rPr>
              <a:t>PolicyRule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 Id="{</a:t>
            </a:r>
            <a:r>
              <a:rPr lang="en-US" sz="800" dirty="0">
                <a:solidFill>
                  <a:srgbClr val="0000FF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f3520ea7-fd1b-4237-8ebc-96911db44f8e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}"&gt;</a:t>
            </a:r>
          </a:p>
          <a:p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   &lt;!-- Audit default deny --&gt;</a:t>
            </a:r>
          </a:p>
          <a:p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   &lt;Name&gt;Default Deny&lt;/Name&gt;</a:t>
            </a:r>
          </a:p>
          <a:p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   &lt;</a:t>
            </a:r>
            <a:r>
              <a:rPr lang="en-US" sz="800" dirty="0" err="1">
                <a:solidFill>
                  <a:srgbClr val="0000FF"/>
                </a:solidFill>
                <a:latin typeface="Consolas" panose="020B0609020204030204" pitchFamily="49" charset="0"/>
              </a:rPr>
              <a:t>IncludedIdList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 /&gt;</a:t>
            </a:r>
          </a:p>
          <a:p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   &lt;</a:t>
            </a:r>
            <a:r>
              <a:rPr lang="en-US" sz="800" dirty="0" err="1">
                <a:solidFill>
                  <a:srgbClr val="0000FF"/>
                </a:solidFill>
                <a:latin typeface="Consolas" panose="020B0609020204030204" pitchFamily="49" charset="0"/>
              </a:rPr>
              <a:t>ExcludedIdList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 /&gt;</a:t>
            </a:r>
          </a:p>
          <a:p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   &lt;Entry Id="{6b9cf286-ec70-4463-bfaf-29f32bb5f0dc}"&gt;</a:t>
            </a:r>
          </a:p>
          <a:p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      &lt;Type&gt;</a:t>
            </a:r>
            <a:r>
              <a:rPr lang="en-US" sz="800" dirty="0" err="1">
                <a:solidFill>
                  <a:srgbClr val="0000FF"/>
                </a:solidFill>
                <a:latin typeface="Consolas" panose="020B0609020204030204" pitchFamily="49" charset="0"/>
              </a:rPr>
              <a:t>AuditDenied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&lt;/Type&gt;</a:t>
            </a:r>
          </a:p>
          <a:p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      &lt;Options&gt;3&lt;/Options&gt;</a:t>
            </a:r>
          </a:p>
          <a:p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      &lt;</a:t>
            </a:r>
            <a:r>
              <a:rPr lang="en-US" sz="800" dirty="0" err="1">
                <a:solidFill>
                  <a:srgbClr val="0000FF"/>
                </a:solidFill>
                <a:latin typeface="Consolas" panose="020B0609020204030204" pitchFamily="49" charset="0"/>
              </a:rPr>
              <a:t>AccessMask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&gt;7&lt;/</a:t>
            </a:r>
            <a:r>
              <a:rPr lang="en-US" sz="800" dirty="0" err="1">
                <a:solidFill>
                  <a:srgbClr val="0000FF"/>
                </a:solidFill>
                <a:latin typeface="Consolas" panose="020B0609020204030204" pitchFamily="49" charset="0"/>
              </a:rPr>
              <a:t>AccessMask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   &lt;/Entry&gt;</a:t>
            </a:r>
          </a:p>
          <a:p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US" sz="800" dirty="0" err="1">
                <a:solidFill>
                  <a:srgbClr val="0000FF"/>
                </a:solidFill>
                <a:latin typeface="Consolas" panose="020B0609020204030204" pitchFamily="49" charset="0"/>
              </a:rPr>
              <a:t>PolicyRule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</a:p>
          <a:p>
            <a:endParaRPr lang="en-US" sz="800" i="1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68120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FE3BEAF-B9AF-427C-B827-A358384368BA}"/>
              </a:ext>
            </a:extLst>
          </p:cNvPr>
          <p:cNvSpPr txBox="1">
            <a:spLocks/>
          </p:cNvSpPr>
          <p:nvPr/>
        </p:nvSpPr>
        <p:spPr>
          <a:xfrm>
            <a:off x="296100" y="370489"/>
            <a:ext cx="11344657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fontAlgn="base">
              <a:spcAft>
                <a:spcPct val="0"/>
              </a:spcAft>
              <a:tabLst>
                <a:tab pos="920840" algn="l"/>
              </a:tabLst>
              <a:defRPr/>
            </a:pPr>
            <a:r>
              <a:rPr lang="en-US" dirty="0">
                <a:gradFill>
                  <a:gsLst>
                    <a:gs pos="125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latin typeface="Segoe UI Semibold"/>
              </a:rPr>
              <a:t>Step 4: </a:t>
            </a:r>
            <a:r>
              <a:rPr lang="en-US" dirty="0" err="1">
                <a:gradFill>
                  <a:gsLst>
                    <a:gs pos="125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latin typeface="Segoe UI Semibold"/>
              </a:rPr>
              <a:t>ReadOnly</a:t>
            </a:r>
            <a:r>
              <a:rPr lang="en-US" dirty="0">
                <a:gradFill>
                  <a:gsLst>
                    <a:gs pos="125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latin typeface="Segoe UI Semibold"/>
              </a:rPr>
              <a:t> - Group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F7D663-063E-44B8-B5DB-DCCEA37F7800}"/>
              </a:ext>
            </a:extLst>
          </p:cNvPr>
          <p:cNvSpPr txBox="1"/>
          <p:nvPr/>
        </p:nvSpPr>
        <p:spPr>
          <a:xfrm>
            <a:off x="296100" y="924487"/>
            <a:ext cx="109900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Create removable storage group for </a:t>
            </a:r>
            <a:r>
              <a:rPr lang="en-US" dirty="0" err="1">
                <a:latin typeface="Segoe UI" panose="020B0502040204020203" pitchFamily="34" charset="0"/>
                <a:cs typeface="Segoe UI" panose="020B0502040204020203" pitchFamily="34" charset="0"/>
              </a:rPr>
              <a:t>ReadOnly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 enforcement: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7C16EBF-CBD4-86D7-19EE-F35126144917}"/>
              </a:ext>
            </a:extLst>
          </p:cNvPr>
          <p:cNvSpPr/>
          <p:nvPr/>
        </p:nvSpPr>
        <p:spPr>
          <a:xfrm>
            <a:off x="296099" y="1293819"/>
            <a:ext cx="10938691" cy="321466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&lt;Group Id="{</a:t>
            </a:r>
            <a:r>
              <a:rPr lang="en-US" sz="800" dirty="0">
                <a:solidFill>
                  <a:srgbClr val="0000FF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9b28fae8-72f7-4267-a1a5-685f747a7146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}"&gt;</a:t>
            </a:r>
          </a:p>
          <a:p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US" sz="800" dirty="0" err="1">
                <a:solidFill>
                  <a:srgbClr val="0000FF"/>
                </a:solidFill>
                <a:latin typeface="Consolas" panose="020B0609020204030204" pitchFamily="49" charset="0"/>
              </a:rPr>
              <a:t>MatchType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r>
              <a:rPr lang="en-US" sz="800" dirty="0" err="1">
                <a:solidFill>
                  <a:srgbClr val="0000FF"/>
                </a:solidFill>
                <a:latin typeface="Consolas" panose="020B0609020204030204" pitchFamily="49" charset="0"/>
              </a:rPr>
              <a:t>MatchAny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US" sz="800" dirty="0" err="1">
                <a:solidFill>
                  <a:srgbClr val="0000FF"/>
                </a:solidFill>
                <a:latin typeface="Consolas" panose="020B0609020204030204" pitchFamily="49" charset="0"/>
              </a:rPr>
              <a:t>MatchType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    &lt;</a:t>
            </a:r>
            <a:r>
              <a:rPr lang="en-US" sz="800" dirty="0" err="1">
                <a:solidFill>
                  <a:srgbClr val="0000FF"/>
                </a:solidFill>
                <a:latin typeface="Consolas" panose="020B0609020204030204" pitchFamily="49" charset="0"/>
              </a:rPr>
              <a:t>DescriptorIdList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        &lt;</a:t>
            </a:r>
            <a:r>
              <a:rPr lang="en-US" sz="800" dirty="0" err="1">
                <a:solidFill>
                  <a:srgbClr val="0000FF"/>
                </a:solidFill>
                <a:latin typeface="Consolas" panose="020B0609020204030204" pitchFamily="49" charset="0"/>
              </a:rPr>
              <a:t>PrimaryId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r>
              <a:rPr lang="en-US" sz="800" dirty="0" err="1">
                <a:solidFill>
                  <a:srgbClr val="0000FF"/>
                </a:solidFill>
                <a:latin typeface="Consolas" panose="020B0609020204030204" pitchFamily="49" charset="0"/>
              </a:rPr>
              <a:t>RemovableMediaDevices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US" sz="800" dirty="0" err="1">
                <a:solidFill>
                  <a:srgbClr val="0000FF"/>
                </a:solidFill>
                <a:latin typeface="Consolas" panose="020B0609020204030204" pitchFamily="49" charset="0"/>
              </a:rPr>
              <a:t>PrimaryId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        &lt;</a:t>
            </a:r>
            <a:r>
              <a:rPr lang="en-US" sz="800" dirty="0" err="1">
                <a:solidFill>
                  <a:srgbClr val="0000FF"/>
                </a:solidFill>
                <a:latin typeface="Consolas" panose="020B0609020204030204" pitchFamily="49" charset="0"/>
              </a:rPr>
              <a:t>PrimaryId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r>
              <a:rPr lang="en-US" sz="800" dirty="0" err="1">
                <a:solidFill>
                  <a:srgbClr val="0000FF"/>
                </a:solidFill>
                <a:latin typeface="Consolas" panose="020B0609020204030204" pitchFamily="49" charset="0"/>
              </a:rPr>
              <a:t>CdRomDevices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US" sz="800" dirty="0" err="1">
                <a:solidFill>
                  <a:srgbClr val="0000FF"/>
                </a:solidFill>
                <a:latin typeface="Consolas" panose="020B0609020204030204" pitchFamily="49" charset="0"/>
              </a:rPr>
              <a:t>PrimaryId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        &lt;</a:t>
            </a:r>
            <a:r>
              <a:rPr lang="en-US" sz="800" dirty="0" err="1">
                <a:solidFill>
                  <a:srgbClr val="0000FF"/>
                </a:solidFill>
                <a:latin typeface="Consolas" panose="020B0609020204030204" pitchFamily="49" charset="0"/>
              </a:rPr>
              <a:t>PrimaryId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r>
              <a:rPr lang="en-US" sz="800" dirty="0" err="1">
                <a:solidFill>
                  <a:srgbClr val="0000FF"/>
                </a:solidFill>
                <a:latin typeface="Consolas" panose="020B0609020204030204" pitchFamily="49" charset="0"/>
              </a:rPr>
              <a:t>WpdDevices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US" sz="800" dirty="0" err="1">
                <a:solidFill>
                  <a:srgbClr val="0000FF"/>
                </a:solidFill>
                <a:latin typeface="Consolas" panose="020B0609020204030204" pitchFamily="49" charset="0"/>
              </a:rPr>
              <a:t>PrimaryId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    &lt;/</a:t>
            </a:r>
            <a:r>
              <a:rPr lang="en-US" sz="800" dirty="0" err="1">
                <a:solidFill>
                  <a:srgbClr val="0000FF"/>
                </a:solidFill>
                <a:latin typeface="Consolas" panose="020B0609020204030204" pitchFamily="49" charset="0"/>
              </a:rPr>
              <a:t>DescriptorIdList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&lt;/Group&gt;</a:t>
            </a:r>
          </a:p>
        </p:txBody>
      </p:sp>
    </p:spTree>
    <p:extLst>
      <p:ext uri="{BB962C8B-B14F-4D97-AF65-F5344CB8AC3E}">
        <p14:creationId xmlns:p14="http://schemas.microsoft.com/office/powerpoint/2010/main" val="12298160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FE3BEAF-B9AF-427C-B827-A358384368BA}"/>
              </a:ext>
            </a:extLst>
          </p:cNvPr>
          <p:cNvSpPr txBox="1">
            <a:spLocks/>
          </p:cNvSpPr>
          <p:nvPr/>
        </p:nvSpPr>
        <p:spPr>
          <a:xfrm>
            <a:off x="296100" y="370489"/>
            <a:ext cx="11344657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fontAlgn="base">
              <a:spcAft>
                <a:spcPct val="0"/>
              </a:spcAft>
              <a:tabLst>
                <a:tab pos="920840" algn="l"/>
              </a:tabLst>
              <a:defRPr/>
            </a:pPr>
            <a:r>
              <a:rPr lang="en-US" dirty="0">
                <a:gradFill>
                  <a:gsLst>
                    <a:gs pos="125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latin typeface="Segoe UI Semibold"/>
              </a:rPr>
              <a:t>Step 5: </a:t>
            </a:r>
            <a:r>
              <a:rPr lang="en-US" dirty="0" err="1">
                <a:gradFill>
                  <a:gsLst>
                    <a:gs pos="125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latin typeface="Segoe UI Semibold"/>
              </a:rPr>
              <a:t>ReadOnly</a:t>
            </a:r>
            <a:r>
              <a:rPr lang="en-US" dirty="0">
                <a:gradFill>
                  <a:gsLst>
                    <a:gs pos="125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latin typeface="Segoe UI Semibold"/>
              </a:rPr>
              <a:t> - Policy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F7D663-063E-44B8-B5DB-DCCEA37F7800}"/>
              </a:ext>
            </a:extLst>
          </p:cNvPr>
          <p:cNvSpPr txBox="1"/>
          <p:nvPr/>
        </p:nvSpPr>
        <p:spPr>
          <a:xfrm>
            <a:off x="296099" y="924487"/>
            <a:ext cx="109284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Create </a:t>
            </a:r>
            <a:r>
              <a:rPr lang="en-US" dirty="0" err="1">
                <a:latin typeface="Segoe UI" panose="020B0502040204020203" pitchFamily="34" charset="0"/>
                <a:cs typeface="Segoe UI" panose="020B0502040204020203" pitchFamily="34" charset="0"/>
              </a:rPr>
              <a:t>ReadOnly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 policy and apply the policy to the </a:t>
            </a:r>
            <a:r>
              <a:rPr lang="en-US" dirty="0" err="1">
                <a:latin typeface="Segoe UI" panose="020B0502040204020203" pitchFamily="34" charset="0"/>
                <a:cs typeface="Segoe UI" panose="020B0502040204020203" pitchFamily="34" charset="0"/>
              </a:rPr>
              <a:t>ReadOnly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 removable storage group: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7C16EBF-CBD4-86D7-19EE-F35126144917}"/>
              </a:ext>
            </a:extLst>
          </p:cNvPr>
          <p:cNvSpPr/>
          <p:nvPr/>
        </p:nvSpPr>
        <p:spPr>
          <a:xfrm>
            <a:off x="296100" y="1293819"/>
            <a:ext cx="9433527" cy="427244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en-US" sz="800" dirty="0" err="1">
                <a:solidFill>
                  <a:srgbClr val="0000FF"/>
                </a:solidFill>
                <a:latin typeface="Consolas" panose="020B0609020204030204" pitchFamily="49" charset="0"/>
              </a:rPr>
              <a:t>PolicyRule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 Id="{</a:t>
            </a:r>
            <a:r>
              <a:rPr lang="en-US" sz="800" dirty="0">
                <a:solidFill>
                  <a:srgbClr val="0000FF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f7e75634-7eec-4e67-bec5-5e7750cb9e02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}"&gt; </a:t>
            </a:r>
          </a:p>
          <a:p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&lt;!-- Allow Any Read activity --&gt;</a:t>
            </a:r>
          </a:p>
          <a:p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   &lt;Name&gt;Allow Read Activity&lt;/Name&gt;</a:t>
            </a:r>
          </a:p>
          <a:p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   &lt;</a:t>
            </a:r>
            <a:r>
              <a:rPr lang="en-US" sz="800" dirty="0" err="1">
                <a:solidFill>
                  <a:srgbClr val="0000FF"/>
                </a:solidFill>
                <a:latin typeface="Consolas" panose="020B0609020204030204" pitchFamily="49" charset="0"/>
              </a:rPr>
              <a:t>IncludedIdList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	&lt;</a:t>
            </a:r>
            <a:r>
              <a:rPr lang="en-US" sz="800" dirty="0" err="1">
                <a:solidFill>
                  <a:srgbClr val="0000FF"/>
                </a:solidFill>
                <a:latin typeface="Consolas" panose="020B0609020204030204" pitchFamily="49" charset="0"/>
              </a:rPr>
              <a:t>GroupId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&gt;{</a:t>
            </a:r>
            <a:r>
              <a:rPr lang="en-US" sz="800" dirty="0">
                <a:solidFill>
                  <a:srgbClr val="0000FF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9b28fae8-72f7-4267-a1a5-685f747a7146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}&lt;/</a:t>
            </a:r>
            <a:r>
              <a:rPr lang="en-US" sz="800" dirty="0" err="1">
                <a:solidFill>
                  <a:srgbClr val="0000FF"/>
                </a:solidFill>
                <a:latin typeface="Consolas" panose="020B0609020204030204" pitchFamily="49" charset="0"/>
              </a:rPr>
              <a:t>GroupId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   &lt;/</a:t>
            </a:r>
            <a:r>
              <a:rPr lang="en-US" sz="800" dirty="0" err="1">
                <a:solidFill>
                  <a:srgbClr val="0000FF"/>
                </a:solidFill>
                <a:latin typeface="Consolas" panose="020B0609020204030204" pitchFamily="49" charset="0"/>
              </a:rPr>
              <a:t>IncludedIdList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   &lt;</a:t>
            </a:r>
            <a:r>
              <a:rPr lang="en-US" sz="800" dirty="0" err="1">
                <a:solidFill>
                  <a:srgbClr val="0000FF"/>
                </a:solidFill>
                <a:latin typeface="Consolas" panose="020B0609020204030204" pitchFamily="49" charset="0"/>
              </a:rPr>
              <a:t>ExcludedIdList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   &lt;/</a:t>
            </a:r>
            <a:r>
              <a:rPr lang="en-US" sz="800" dirty="0" err="1">
                <a:solidFill>
                  <a:srgbClr val="0000FF"/>
                </a:solidFill>
                <a:latin typeface="Consolas" panose="020B0609020204030204" pitchFamily="49" charset="0"/>
              </a:rPr>
              <a:t>ExcludedIdList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   &lt;Entry Id="{27c79875-25d2-4765-aec2-cb2d1000613f}"&gt;</a:t>
            </a:r>
          </a:p>
          <a:p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      &lt;Type&gt;Allow&lt;/Type&gt;</a:t>
            </a:r>
          </a:p>
          <a:p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      &lt;Options&gt;0&lt;/Options&gt;</a:t>
            </a:r>
          </a:p>
          <a:p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      &lt;</a:t>
            </a:r>
            <a:r>
              <a:rPr lang="en-US" sz="800" dirty="0" err="1">
                <a:solidFill>
                  <a:srgbClr val="0000FF"/>
                </a:solidFill>
                <a:latin typeface="Consolas" panose="020B0609020204030204" pitchFamily="49" charset="0"/>
              </a:rPr>
              <a:t>AccessMask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&gt;9&lt;/</a:t>
            </a:r>
            <a:r>
              <a:rPr lang="en-US" sz="800" dirty="0" err="1">
                <a:solidFill>
                  <a:srgbClr val="0000FF"/>
                </a:solidFill>
                <a:latin typeface="Consolas" panose="020B0609020204030204" pitchFamily="49" charset="0"/>
              </a:rPr>
              <a:t>AccessMask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</a:p>
          <a:p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   &lt;/Entry&gt;</a:t>
            </a:r>
          </a:p>
          <a:p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&lt;Entry Id="{b280c2bf-ca5d-46a1-afc9-7e34d8098ca7}"&gt;</a:t>
            </a:r>
          </a:p>
          <a:p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     &lt;Type&gt;</a:t>
            </a:r>
            <a:r>
              <a:rPr lang="en-US" sz="8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AuditAllowed</a:t>
            </a:r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&lt;/Type&gt;</a:t>
            </a:r>
          </a:p>
          <a:p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     &lt;Options&gt;2&lt;/Options&gt;</a:t>
            </a:r>
          </a:p>
          <a:p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     &lt;</a:t>
            </a:r>
            <a:r>
              <a:rPr lang="en-US" sz="8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AccessMask</a:t>
            </a:r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&gt;9&lt;/</a:t>
            </a:r>
            <a:r>
              <a:rPr lang="en-US" sz="8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AccessMask</a:t>
            </a:r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  &lt;/Entry&gt;</a:t>
            </a:r>
            <a:endParaRPr lang="en-US" sz="8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en-US" sz="800" dirty="0" err="1">
                <a:solidFill>
                  <a:srgbClr val="0000FF"/>
                </a:solidFill>
                <a:latin typeface="Consolas" panose="020B0609020204030204" pitchFamily="49" charset="0"/>
              </a:rPr>
              <a:t>PolicyRule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40082854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FE3BEAF-B9AF-427C-B827-A358384368BA}"/>
              </a:ext>
            </a:extLst>
          </p:cNvPr>
          <p:cNvSpPr txBox="1">
            <a:spLocks/>
          </p:cNvSpPr>
          <p:nvPr/>
        </p:nvSpPr>
        <p:spPr>
          <a:xfrm>
            <a:off x="296100" y="370489"/>
            <a:ext cx="11344657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fontAlgn="base">
              <a:spcAft>
                <a:spcPct val="0"/>
              </a:spcAft>
              <a:tabLst>
                <a:tab pos="920840" algn="l"/>
              </a:tabLst>
              <a:defRPr/>
            </a:pPr>
            <a:r>
              <a:rPr lang="en-US" dirty="0">
                <a:gradFill>
                  <a:gsLst>
                    <a:gs pos="125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latin typeface="Segoe UI Semibold"/>
              </a:rPr>
              <a:t>Step 6: Create Group for Allowed Medias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F7D663-063E-44B8-B5DB-DCCEA37F7800}"/>
              </a:ext>
            </a:extLst>
          </p:cNvPr>
          <p:cNvSpPr txBox="1"/>
          <p:nvPr/>
        </p:nvSpPr>
        <p:spPr>
          <a:xfrm>
            <a:off x="296100" y="924487"/>
            <a:ext cx="110362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Create approved removable storage group: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7C16EBF-CBD4-86D7-19EE-F35126144917}"/>
              </a:ext>
            </a:extLst>
          </p:cNvPr>
          <p:cNvSpPr/>
          <p:nvPr/>
        </p:nvSpPr>
        <p:spPr>
          <a:xfrm>
            <a:off x="296100" y="1293820"/>
            <a:ext cx="11036296" cy="398059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&lt;Group Id="{</a:t>
            </a:r>
            <a:r>
              <a:rPr lang="en-US" sz="800" b="0" dirty="0">
                <a:solidFill>
                  <a:srgbClr val="0000FF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65fa649a-a111-4912-9294-fb6337a25038</a:t>
            </a:r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}"&gt;</a:t>
            </a:r>
          </a:p>
          <a:p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   &lt;!-- Approved USBs Group --&gt;</a:t>
            </a:r>
          </a:p>
          <a:p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   &lt;</a:t>
            </a:r>
            <a:r>
              <a:rPr lang="en-US" sz="8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MatchType</a:t>
            </a:r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8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MatchAny</a:t>
            </a:r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sz="8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MatchType</a:t>
            </a:r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   &lt;</a:t>
            </a:r>
            <a:r>
              <a:rPr lang="en-US" sz="8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DescriptorIdList</a:t>
            </a:r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       &lt;</a:t>
            </a:r>
            <a:r>
              <a:rPr lang="en-US" sz="8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InstancePathId</a:t>
            </a:r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&gt;USBSTOR\DISK&amp;amp;VEN__USB&amp;amp;PROD__SANDISK_3.2GEN1&amp;amp;REV_1.00\03003324080520232521&amp;amp;*&lt;/</a:t>
            </a:r>
            <a:r>
              <a:rPr lang="en-US" sz="8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InstancePathId</a:t>
            </a:r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   &lt;/</a:t>
            </a:r>
            <a:r>
              <a:rPr lang="en-US" sz="8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DescriptorIdList</a:t>
            </a:r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&lt;/Group&gt;</a:t>
            </a:r>
            <a:endParaRPr lang="en-US" sz="800" i="1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04948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FE3BEAF-B9AF-427C-B827-A358384368BA}"/>
              </a:ext>
            </a:extLst>
          </p:cNvPr>
          <p:cNvSpPr txBox="1">
            <a:spLocks/>
          </p:cNvSpPr>
          <p:nvPr/>
        </p:nvSpPr>
        <p:spPr>
          <a:xfrm>
            <a:off x="296100" y="370489"/>
            <a:ext cx="11344657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fontAlgn="base">
              <a:spcAft>
                <a:spcPct val="0"/>
              </a:spcAft>
              <a:tabLst>
                <a:tab pos="920840" algn="l"/>
              </a:tabLst>
              <a:defRPr/>
            </a:pPr>
            <a:r>
              <a:rPr lang="en-US" dirty="0">
                <a:gradFill>
                  <a:gsLst>
                    <a:gs pos="125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latin typeface="Segoe UI Semibold"/>
              </a:rPr>
              <a:t>Step 7: Create Policy to allow the approved USB Group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F7D663-063E-44B8-B5DB-DCCEA37F7800}"/>
              </a:ext>
            </a:extLst>
          </p:cNvPr>
          <p:cNvSpPr txBox="1"/>
          <p:nvPr/>
        </p:nvSpPr>
        <p:spPr>
          <a:xfrm>
            <a:off x="296099" y="924487"/>
            <a:ext cx="113446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Create policy to allow the approved USB group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7C16EBF-CBD4-86D7-19EE-F35126144917}"/>
              </a:ext>
            </a:extLst>
          </p:cNvPr>
          <p:cNvSpPr/>
          <p:nvPr/>
        </p:nvSpPr>
        <p:spPr>
          <a:xfrm>
            <a:off x="296099" y="1293820"/>
            <a:ext cx="11683739" cy="398709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8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PolicyRule</a:t>
            </a:r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Id="{</a:t>
            </a:r>
            <a:r>
              <a:rPr lang="en-US" sz="800" b="0" dirty="0">
                <a:solidFill>
                  <a:srgbClr val="0000FF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b2061588-029e-427d-8404-6dfec096a571</a:t>
            </a:r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}"&gt; </a:t>
            </a:r>
          </a:p>
          <a:p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&lt;!-- Allow access and Audit file information --&gt;</a:t>
            </a:r>
          </a:p>
          <a:p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  &lt;Name&gt;Allow access and Audit file information&lt;/Name&gt;</a:t>
            </a:r>
          </a:p>
          <a:p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  &lt;</a:t>
            </a:r>
            <a:r>
              <a:rPr lang="en-US" sz="8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IncludedIdList</a:t>
            </a:r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		&lt;</a:t>
            </a:r>
            <a:r>
              <a:rPr lang="en-US" sz="8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GroupId</a:t>
            </a:r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&gt;{</a:t>
            </a:r>
            <a:r>
              <a:rPr lang="en-US" sz="800" b="0" dirty="0">
                <a:solidFill>
                  <a:srgbClr val="0000FF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65fa649a-a111-4912-9294-fb6337a25038</a:t>
            </a:r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}&lt;/</a:t>
            </a:r>
            <a:r>
              <a:rPr lang="en-US" sz="8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GroupId</a:t>
            </a:r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  &lt;/</a:t>
            </a:r>
            <a:r>
              <a:rPr lang="en-US" sz="8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IncludedIdList</a:t>
            </a:r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  &lt;</a:t>
            </a:r>
            <a:r>
              <a:rPr lang="en-US" sz="8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ExcludedIdList</a:t>
            </a:r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  &lt;/</a:t>
            </a:r>
            <a:r>
              <a:rPr lang="en-US" sz="8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ExcludedIdList</a:t>
            </a:r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  &lt;Entry Id="{3d5a4360-e9b5-4da5-9214-d22f5ea0b893}"&gt;</a:t>
            </a:r>
          </a:p>
          <a:p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     &lt;Type&gt;Allow&lt;/Type&gt;</a:t>
            </a:r>
          </a:p>
          <a:p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     &lt;Options&gt;0&lt;/Options&gt;</a:t>
            </a:r>
          </a:p>
          <a:p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     &lt;</a:t>
            </a:r>
            <a:r>
              <a:rPr lang="en-US" sz="8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AccessMask</a:t>
            </a:r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&gt;47&lt;/</a:t>
            </a:r>
            <a:r>
              <a:rPr lang="en-US" sz="8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AccessMask</a:t>
            </a:r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  &lt;/Entry&gt;</a:t>
            </a:r>
          </a:p>
          <a:p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  &lt;Entry Id="{0cee54be-b320-4194-9c28-c780d168e158}"&gt;</a:t>
            </a:r>
          </a:p>
          <a:p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     &lt;Type&gt;</a:t>
            </a:r>
            <a:r>
              <a:rPr lang="en-US" sz="8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AuditAllowed</a:t>
            </a:r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&lt;/Type&gt;</a:t>
            </a:r>
          </a:p>
          <a:p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     &lt;Options&gt;2&lt;/Options&gt;</a:t>
            </a:r>
          </a:p>
          <a:p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     &lt;</a:t>
            </a:r>
            <a:r>
              <a:rPr lang="en-US" sz="8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AccessMask</a:t>
            </a:r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sz="800" dirty="0">
                <a:solidFill>
                  <a:srgbClr val="0000FF"/>
                </a:solidFill>
                <a:latin typeface="Consolas" panose="020B0609020204030204" pitchFamily="49" charset="0"/>
              </a:rPr>
              <a:t>47</a:t>
            </a:r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sz="8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AccessMask</a:t>
            </a:r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  &lt;/Entry&gt;</a:t>
            </a:r>
          </a:p>
          <a:p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  &lt;Entry Id="{5b7657c7-a2f2-4264-9676-198d7bd35e56}"&gt;</a:t>
            </a:r>
          </a:p>
          <a:p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		&lt;Type&gt;Allow&lt;/Type&gt;</a:t>
            </a:r>
          </a:p>
          <a:p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		&lt;Options&gt;16&lt;/Options&gt;</a:t>
            </a:r>
          </a:p>
          <a:p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		&lt;</a:t>
            </a:r>
            <a:r>
              <a:rPr lang="en-US" sz="8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AccessMask</a:t>
            </a:r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&gt;16&lt;/</a:t>
            </a:r>
            <a:r>
              <a:rPr lang="en-US" sz="8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AccessMask</a:t>
            </a:r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&gt;</a:t>
            </a:r>
          </a:p>
          <a:p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	&lt;/Entry&gt;</a:t>
            </a:r>
          </a:p>
          <a:p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sz="8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PolicyRule</a:t>
            </a:r>
            <a:r>
              <a:rPr lang="en-US" sz="8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sz="800" i="1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343385-FCC6-DB8A-B3BD-8049AF853036}"/>
              </a:ext>
            </a:extLst>
          </p:cNvPr>
          <p:cNvSpPr txBox="1"/>
          <p:nvPr/>
        </p:nvSpPr>
        <p:spPr>
          <a:xfrm>
            <a:off x="296099" y="5380672"/>
            <a:ext cx="3323074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What is ‘47’ means in the policy? It is 9 + 2+ 36 = 47: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Read access: 1+8 = 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Write access: disk level 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Execute: 4 + 32 = 36</a:t>
            </a:r>
          </a:p>
        </p:txBody>
      </p:sp>
    </p:spTree>
    <p:extLst>
      <p:ext uri="{BB962C8B-B14F-4D97-AF65-F5344CB8AC3E}">
        <p14:creationId xmlns:p14="http://schemas.microsoft.com/office/powerpoint/2010/main" val="23293830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2E3C9F8D8836348BE0ED9B20B9E8E4E" ma:contentTypeVersion="17" ma:contentTypeDescription="Create a new document." ma:contentTypeScope="" ma:versionID="98f0f2b92ed15ae503ff0e5fd03c5f2a">
  <xsd:schema xmlns:xsd="http://www.w3.org/2001/XMLSchema" xmlns:xs="http://www.w3.org/2001/XMLSchema" xmlns:p="http://schemas.microsoft.com/office/2006/metadata/properties" xmlns:ns1="http://schemas.microsoft.com/sharepoint/v3" xmlns:ns2="da08d7dc-04c9-4a4a-814a-c32a0938420f" xmlns:ns3="aad11946-4c9c-4040-b563-8e1b612b28b6" targetNamespace="http://schemas.microsoft.com/office/2006/metadata/properties" ma:root="true" ma:fieldsID="8c861534b6e49b57b65abdd52a22307f" ns1:_="" ns2:_="" ns3:_="">
    <xsd:import namespace="http://schemas.microsoft.com/sharepoint/v3"/>
    <xsd:import namespace="da08d7dc-04c9-4a4a-814a-c32a0938420f"/>
    <xsd:import namespace="aad11946-4c9c-4040-b563-8e1b612b28b6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2:LastSharedByUser" minOccurs="0"/>
                <xsd:element ref="ns2:LastSharedByTime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EventHashCode" minOccurs="0"/>
                <xsd:element ref="ns3:MediaServiceGenerationTime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ServiceLocation" minOccurs="0"/>
                <xsd:element ref="ns1:_ip_UnifiedCompliancePolicyProperties" minOccurs="0"/>
                <xsd:element ref="ns1:_ip_UnifiedCompliancePolicyUIAction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2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3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a08d7dc-04c9-4a4a-814a-c32a0938420f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0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1" nillable="true" ma:displayName="Last Shared By Time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ad11946-4c9c-4040-b563-8e1b612b28b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2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4" nillable="true" ma:displayName="MediaServiceAutoTags" ma:internalName="MediaServiceAutoTags" ma:readOnly="true">
      <xsd:simpleType>
        <xsd:restriction base="dms:Text"/>
      </xsd:simpleType>
    </xsd:element>
    <xsd:element name="MediaServiceOCR" ma:index="15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20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MediaLengthInSeconds" ma:index="24" nillable="true" ma:displayName="Length (seconds)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aad11946-4c9c-4040-b563-8e1b612b28b6" xsi:nil="true"/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223B579-8E02-40AF-8FE0-49D0A1B49B79}">
  <ds:schemaRefs>
    <ds:schemaRef ds:uri="aad11946-4c9c-4040-b563-8e1b612b28b6"/>
    <ds:schemaRef ds:uri="da08d7dc-04c9-4a4a-814a-c32a0938420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E383F2F-6E8E-455F-AF11-48CC09B6058C}">
  <ds:schemaRefs>
    <ds:schemaRef ds:uri="http://purl.org/dc/terms/"/>
    <ds:schemaRef ds:uri="http://purl.org/dc/elements/1.1/"/>
    <ds:schemaRef ds:uri="da08d7dc-04c9-4a4a-814a-c32a0938420f"/>
    <ds:schemaRef ds:uri="http://schemas.openxmlformats.org/package/2006/metadata/core-properties"/>
    <ds:schemaRef ds:uri="http://purl.org/dc/dcmitype/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aad11946-4c9c-4040-b563-8e1b612b28b6"/>
    <ds:schemaRef ds:uri="http://schemas.microsoft.com/office/2006/metadata/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3229ECDF-A2A2-4ED6-8500-3707E8B96A4A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9451</TotalTime>
  <Words>1154</Words>
  <Application>Microsoft Office PowerPoint</Application>
  <PresentationFormat>Widescreen</PresentationFormat>
  <Paragraphs>169</Paragraphs>
  <Slides>16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Calibri Light</vt:lpstr>
      <vt:lpstr>Consolas</vt:lpstr>
      <vt:lpstr>Segoe UI</vt:lpstr>
      <vt:lpstr>Segoe UI Semibold</vt:lpstr>
      <vt:lpstr>Office Theme</vt:lpstr>
      <vt:lpstr>How to deploy Removable Storage Access Control/RSAC through GPO?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Enduser Experience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Tewang Chen (HENRY)</dc:creator>
  <cp:lastModifiedBy>Tewang Chen (HENRY)</cp:lastModifiedBy>
  <cp:revision>30</cp:revision>
  <dcterms:created xsi:type="dcterms:W3CDTF">2020-09-24T18:28:15Z</dcterms:created>
  <dcterms:modified xsi:type="dcterms:W3CDTF">2022-06-28T18:52:51Z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2020-09-24T18:28:14Z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9d7abd86-50b2-4f76-abb1-4ffe16030e52</vt:lpwstr>
  </property>
  <property fmtid="{D5CDD505-2E9C-101B-9397-08002B2CF9AE}" pid="8" name="MSIP_Label_f42aa342-8706-4288-bd11-ebb85995028c_ContentBits">
    <vt:lpwstr>0</vt:lpwstr>
  </property>
  <property fmtid="{D5CDD505-2E9C-101B-9397-08002B2CF9AE}" pid="9" name="ContentTypeId">
    <vt:lpwstr>0x010100F2E3C9F8D8836348BE0ED9B20B9E8E4E</vt:lpwstr>
  </property>
</Properties>
</file>